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8" r:id="rId4"/>
  </p:sldMasterIdLst>
  <p:notesMasterIdLst>
    <p:notesMasterId r:id="rId19"/>
  </p:notesMasterIdLst>
  <p:handoutMasterIdLst>
    <p:handoutMasterId r:id="rId20"/>
  </p:handoutMasterIdLst>
  <p:sldIdLst>
    <p:sldId id="256" r:id="rId5"/>
    <p:sldId id="407" r:id="rId6"/>
    <p:sldId id="267" r:id="rId7"/>
    <p:sldId id="411" r:id="rId8"/>
    <p:sldId id="412" r:id="rId9"/>
    <p:sldId id="413" r:id="rId10"/>
    <p:sldId id="1397" r:id="rId11"/>
    <p:sldId id="415" r:id="rId12"/>
    <p:sldId id="417" r:id="rId13"/>
    <p:sldId id="409" r:id="rId14"/>
    <p:sldId id="410" r:id="rId15"/>
    <p:sldId id="1398" r:id="rId16"/>
    <p:sldId id="416" r:id="rId17"/>
    <p:sldId id="1419" r:id="rId18"/>
  </p:sldIdLst>
  <p:sldSz cx="12188825" cy="6858000"/>
  <p:notesSz cx="6858000" cy="9144000"/>
  <p:embeddedFontLs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Gotham Book" pitchFamily="50" charset="0"/>
      <p:regular r:id="rId29"/>
      <p:italic r:id="rId30"/>
    </p:embeddedFont>
    <p:embeddedFont>
      <p:font typeface="Segoe UI" panose="020B0502040204020203" pitchFamily="34" charset="0"/>
      <p:regular r:id="rId31"/>
      <p:bold r:id="rId32"/>
      <p:italic r:id="rId33"/>
      <p:boldItalic r:id="rId34"/>
    </p:embeddedFont>
    <p:embeddedFont>
      <p:font typeface="Segoe UI Black" panose="020B0A02040204020203" pitchFamily="34" charset="0"/>
      <p:bold r:id="rId35"/>
      <p:boldItalic r:id="rId36"/>
    </p:embeddedFont>
    <p:embeddedFont>
      <p:font typeface="Segoe UI Semibold" panose="020B0702040204020203" pitchFamily="34" charset="0"/>
      <p:bold r:id="rId37"/>
      <p:boldItalic r:id="rId38"/>
    </p:embeddedFont>
    <p:embeddedFont>
      <p:font typeface="Torque Bold" panose="020B0803030202050203" pitchFamily="34" charset="0"/>
      <p:bold r:id="rId39"/>
    </p:embeddedFont>
    <p:embeddedFont>
      <p:font typeface="Webdings" panose="05030102010509060703" pitchFamily="18" charset="2"/>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B4BCB70-D775-4159-A161-2785F2E6885A}">
          <p14:sldIdLst>
            <p14:sldId id="256"/>
            <p14:sldId id="407"/>
            <p14:sldId id="267"/>
            <p14:sldId id="411"/>
            <p14:sldId id="412"/>
            <p14:sldId id="413"/>
            <p14:sldId id="1397"/>
            <p14:sldId id="415"/>
            <p14:sldId id="417"/>
            <p14:sldId id="409"/>
            <p14:sldId id="410"/>
            <p14:sldId id="1398"/>
            <p14:sldId id="416"/>
            <p14:sldId id="1419"/>
          </p14:sldIdLst>
        </p14:section>
      </p14:sectionLst>
    </p:ext>
    <p:ext uri="{EFAFB233-063F-42B5-8137-9DF3F51BA10A}">
      <p15:sldGuideLst xmlns:p15="http://schemas.microsoft.com/office/powerpoint/2012/main">
        <p15:guide id="1" orient="horz" pos="3759">
          <p15:clr>
            <a:srgbClr val="A4A3A4"/>
          </p15:clr>
        </p15:guide>
        <p15:guide id="2" orient="horz" pos="1008" userDrawn="1">
          <p15:clr>
            <a:srgbClr val="A4A3A4"/>
          </p15:clr>
        </p15:guide>
        <p15:guide id="3" orient="horz" pos="488">
          <p15:clr>
            <a:srgbClr val="A4A3A4"/>
          </p15:clr>
        </p15:guide>
        <p15:guide id="4" pos="619">
          <p15:clr>
            <a:srgbClr val="A4A3A4"/>
          </p15:clr>
        </p15:guide>
        <p15:guide id="5" pos="3224">
          <p15:clr>
            <a:srgbClr val="A4A3A4"/>
          </p15:clr>
        </p15:guide>
        <p15:guide id="6" pos="287" userDrawn="1">
          <p15:clr>
            <a:srgbClr val="A4A3A4"/>
          </p15:clr>
        </p15:guide>
        <p15:guide id="7" orient="horz" pos="1632" userDrawn="1">
          <p15:clr>
            <a:srgbClr val="A4A3A4"/>
          </p15:clr>
        </p15:guide>
        <p15:guide id="8" orient="horz" pos="2232" userDrawn="1">
          <p15:clr>
            <a:srgbClr val="A4A3A4"/>
          </p15:clr>
        </p15:guide>
        <p15:guide id="9" orient="horz" pos="28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Boesel" initials="JB [2] [2]" lastIdx="1" clrIdx="0"/>
  <p:cmAuthor id="2" name="Jason Boesel" initials="JB [3]" lastIdx="1" clrIdx="1"/>
  <p:cmAuthor id="3" name="Jason Boesel" initials="JB [3] [2]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8700"/>
    <a:srgbClr val="106300"/>
    <a:srgbClr val="B85DCD"/>
    <a:srgbClr val="FFFFFF"/>
    <a:srgbClr val="3FBF73"/>
    <a:srgbClr val="38BE71"/>
    <a:srgbClr val="AAAAAA"/>
    <a:srgbClr val="494949"/>
    <a:srgbClr val="DCDCD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DE2A6-2283-4828-A767-0DE02CF2EEF1}" v="43" dt="2018-07-10T22:01:02.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autoAdjust="0"/>
  </p:normalViewPr>
  <p:slideViewPr>
    <p:cSldViewPr snapToGrid="0">
      <p:cViewPr varScale="1">
        <p:scale>
          <a:sx n="72" d="100"/>
          <a:sy n="72" d="100"/>
        </p:scale>
        <p:origin x="642" y="78"/>
      </p:cViewPr>
      <p:guideLst>
        <p:guide orient="horz" pos="3759"/>
        <p:guide orient="horz" pos="1008"/>
        <p:guide orient="horz" pos="488"/>
        <p:guide pos="619"/>
        <p:guide pos="3224"/>
        <p:guide pos="287"/>
        <p:guide orient="horz" pos="1632"/>
        <p:guide orient="horz" pos="2232"/>
        <p:guide orient="horz" pos="283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219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an Madsen (Prime 8)" userId="cd2652fb-f014-475c-89f2-c721062f8405" providerId="ADAL" clId="{46F59D1E-8D81-4A35-AEB6-3BF8AB1FD08D}"/>
    <pc:docChg chg="undo modSld modMainMaster">
      <pc:chgData name="Damian Madsen (Prime 8)" userId="cd2652fb-f014-475c-89f2-c721062f8405" providerId="ADAL" clId="{46F59D1E-8D81-4A35-AEB6-3BF8AB1FD08D}" dt="2018-07-09T23:35:21.151" v="69" actId="403"/>
      <pc:docMkLst>
        <pc:docMk/>
      </pc:docMkLst>
      <pc:sldChg chg="modSp">
        <pc:chgData name="Damian Madsen (Prime 8)" userId="cd2652fb-f014-475c-89f2-c721062f8405" providerId="ADAL" clId="{46F59D1E-8D81-4A35-AEB6-3BF8AB1FD08D}" dt="2018-07-09T23:34:57.577" v="68" actId="255"/>
        <pc:sldMkLst>
          <pc:docMk/>
          <pc:sldMk cId="3882369339" sldId="256"/>
        </pc:sldMkLst>
        <pc:spChg chg="mod">
          <ac:chgData name="Damian Madsen (Prime 8)" userId="cd2652fb-f014-475c-89f2-c721062f8405" providerId="ADAL" clId="{46F59D1E-8D81-4A35-AEB6-3BF8AB1FD08D}" dt="2018-07-09T23:34:57.577" v="68" actId="255"/>
          <ac:spMkLst>
            <pc:docMk/>
            <pc:sldMk cId="3882369339" sldId="256"/>
            <ac:spMk id="3" creationId="{8D64C9C6-D1EB-4EE9-8AF4-984B6C6A1F8F}"/>
          </ac:spMkLst>
        </pc:spChg>
        <pc:spChg chg="mod">
          <ac:chgData name="Damian Madsen (Prime 8)" userId="cd2652fb-f014-475c-89f2-c721062f8405" providerId="ADAL" clId="{46F59D1E-8D81-4A35-AEB6-3BF8AB1FD08D}" dt="2018-07-09T23:34:47.324" v="66" actId="403"/>
          <ac:spMkLst>
            <pc:docMk/>
            <pc:sldMk cId="3882369339" sldId="256"/>
            <ac:spMk id="4" creationId="{4860118A-53E2-47B1-B3F0-BBC9F58F28AD}"/>
          </ac:spMkLst>
        </pc:spChg>
      </pc:sldChg>
      <pc:sldChg chg="modSp">
        <pc:chgData name="Damian Madsen (Prime 8)" userId="cd2652fb-f014-475c-89f2-c721062f8405" providerId="ADAL" clId="{46F59D1E-8D81-4A35-AEB6-3BF8AB1FD08D}" dt="2018-07-09T23:18:22.382" v="65" actId="404"/>
        <pc:sldMkLst>
          <pc:docMk/>
          <pc:sldMk cId="1944789516" sldId="267"/>
        </pc:sldMkLst>
        <pc:spChg chg="mod">
          <ac:chgData name="Damian Madsen (Prime 8)" userId="cd2652fb-f014-475c-89f2-c721062f8405" providerId="ADAL" clId="{46F59D1E-8D81-4A35-AEB6-3BF8AB1FD08D}" dt="2018-07-09T23:16:33.994" v="61" actId="404"/>
          <ac:spMkLst>
            <pc:docMk/>
            <pc:sldMk cId="1944789516" sldId="267"/>
            <ac:spMk id="7" creationId="{00000000-0000-0000-0000-000000000000}"/>
          </ac:spMkLst>
        </pc:spChg>
        <pc:spChg chg="mod">
          <ac:chgData name="Damian Madsen (Prime 8)" userId="cd2652fb-f014-475c-89f2-c721062f8405" providerId="ADAL" clId="{46F59D1E-8D81-4A35-AEB6-3BF8AB1FD08D}" dt="2018-07-09T23:18:22.382" v="65" actId="404"/>
          <ac:spMkLst>
            <pc:docMk/>
            <pc:sldMk cId="1944789516" sldId="267"/>
            <ac:spMk id="9" creationId="{78BEE574-FD05-4E67-B029-38F1E656120E}"/>
          </ac:spMkLst>
        </pc:spChg>
      </pc:sldChg>
      <pc:sldChg chg="modSp">
        <pc:chgData name="Damian Madsen (Prime 8)" userId="cd2652fb-f014-475c-89f2-c721062f8405" providerId="ADAL" clId="{46F59D1E-8D81-4A35-AEB6-3BF8AB1FD08D}" dt="2018-07-09T23:18:15.569" v="64" actId="404"/>
        <pc:sldMkLst>
          <pc:docMk/>
          <pc:sldMk cId="1827812060" sldId="407"/>
        </pc:sldMkLst>
        <pc:spChg chg="mod">
          <ac:chgData name="Damian Madsen (Prime 8)" userId="cd2652fb-f014-475c-89f2-c721062f8405" providerId="ADAL" clId="{46F59D1E-8D81-4A35-AEB6-3BF8AB1FD08D}" dt="2018-07-09T23:18:15.569" v="64" actId="404"/>
          <ac:spMkLst>
            <pc:docMk/>
            <pc:sldMk cId="1827812060" sldId="407"/>
            <ac:spMk id="6" creationId="{EC4DE328-CEC1-4CAF-9771-BEA37E42725D}"/>
          </ac:spMkLst>
        </pc:spChg>
      </pc:sldChg>
      <pc:sldChg chg="modAnim">
        <pc:chgData name="Damian Madsen (Prime 8)" userId="cd2652fb-f014-475c-89f2-c721062f8405" providerId="ADAL" clId="{46F59D1E-8D81-4A35-AEB6-3BF8AB1FD08D}" dt="2018-06-27T01:35:43.800" v="57"/>
        <pc:sldMkLst>
          <pc:docMk/>
          <pc:sldMk cId="1317389692" sldId="409"/>
        </pc:sldMkLst>
      </pc:sldChg>
      <pc:sldChg chg="modSp modAnim">
        <pc:chgData name="Damian Madsen (Prime 8)" userId="cd2652fb-f014-475c-89f2-c721062f8405" providerId="ADAL" clId="{46F59D1E-8D81-4A35-AEB6-3BF8AB1FD08D}" dt="2018-06-27T01:28:32.391" v="17"/>
        <pc:sldMkLst>
          <pc:docMk/>
          <pc:sldMk cId="2122671900" sldId="411"/>
        </pc:sldMkLst>
        <pc:spChg chg="mod">
          <ac:chgData name="Damian Madsen (Prime 8)" userId="cd2652fb-f014-475c-89f2-c721062f8405" providerId="ADAL" clId="{46F59D1E-8D81-4A35-AEB6-3BF8AB1FD08D}" dt="2018-06-27T01:28:11.839" v="10" actId="1076"/>
          <ac:spMkLst>
            <pc:docMk/>
            <pc:sldMk cId="2122671900" sldId="411"/>
            <ac:spMk id="23" creationId="{00000000-0000-0000-0000-000000000000}"/>
          </ac:spMkLst>
        </pc:spChg>
      </pc:sldChg>
      <pc:sldChg chg="modAnim">
        <pc:chgData name="Damian Madsen (Prime 8)" userId="cd2652fb-f014-475c-89f2-c721062f8405" providerId="ADAL" clId="{46F59D1E-8D81-4A35-AEB6-3BF8AB1FD08D}" dt="2018-06-27T01:29:16.113" v="19"/>
        <pc:sldMkLst>
          <pc:docMk/>
          <pc:sldMk cId="911650204" sldId="412"/>
        </pc:sldMkLst>
      </pc:sldChg>
      <pc:sldChg chg="addSp modSp modAnim">
        <pc:chgData name="Damian Madsen (Prime 8)" userId="cd2652fb-f014-475c-89f2-c721062f8405" providerId="ADAL" clId="{46F59D1E-8D81-4A35-AEB6-3BF8AB1FD08D}" dt="2018-07-09T23:35:21.151" v="69" actId="403"/>
        <pc:sldMkLst>
          <pc:docMk/>
          <pc:sldMk cId="1760517775" sldId="415"/>
        </pc:sldMkLst>
        <pc:spChg chg="add mod">
          <ac:chgData name="Damian Madsen (Prime 8)" userId="cd2652fb-f014-475c-89f2-c721062f8405" providerId="ADAL" clId="{46F59D1E-8D81-4A35-AEB6-3BF8AB1FD08D}" dt="2018-06-27T01:32:04.994" v="37" actId="207"/>
          <ac:spMkLst>
            <pc:docMk/>
            <pc:sldMk cId="1760517775" sldId="415"/>
            <ac:spMk id="2" creationId="{AC9237AB-95E8-46E4-A579-10F756F74685}"/>
          </ac:spMkLst>
        </pc:spChg>
        <pc:spChg chg="add mod">
          <ac:chgData name="Damian Madsen (Prime 8)" userId="cd2652fb-f014-475c-89f2-c721062f8405" providerId="ADAL" clId="{46F59D1E-8D81-4A35-AEB6-3BF8AB1FD08D}" dt="2018-06-27T01:32:30.949" v="43" actId="14100"/>
          <ac:spMkLst>
            <pc:docMk/>
            <pc:sldMk cId="1760517775" sldId="415"/>
            <ac:spMk id="3" creationId="{BA9BC482-D561-4E31-8D32-7DE29AD4BF20}"/>
          </ac:spMkLst>
        </pc:spChg>
        <pc:spChg chg="mod">
          <ac:chgData name="Damian Madsen (Prime 8)" userId="cd2652fb-f014-475c-89f2-c721062f8405" providerId="ADAL" clId="{46F59D1E-8D81-4A35-AEB6-3BF8AB1FD08D}" dt="2018-07-09T23:35:21.151" v="69" actId="403"/>
          <ac:spMkLst>
            <pc:docMk/>
            <pc:sldMk cId="1760517775" sldId="415"/>
            <ac:spMk id="4" creationId="{00000000-0000-0000-0000-000000000000}"/>
          </ac:spMkLst>
        </pc:spChg>
        <pc:spChg chg="mod">
          <ac:chgData name="Damian Madsen (Prime 8)" userId="cd2652fb-f014-475c-89f2-c721062f8405" providerId="ADAL" clId="{46F59D1E-8D81-4A35-AEB6-3BF8AB1FD08D}" dt="2018-06-27T01:34:23.958" v="54" actId="1076"/>
          <ac:spMkLst>
            <pc:docMk/>
            <pc:sldMk cId="1760517775" sldId="415"/>
            <ac:spMk id="5" creationId="{00000000-0000-0000-0000-000000000000}"/>
          </ac:spMkLst>
        </pc:spChg>
      </pc:sldChg>
      <pc:sldChg chg="modAnim">
        <pc:chgData name="Damian Madsen (Prime 8)" userId="cd2652fb-f014-475c-89f2-c721062f8405" providerId="ADAL" clId="{46F59D1E-8D81-4A35-AEB6-3BF8AB1FD08D}" dt="2018-06-27T01:36:26.096" v="59"/>
        <pc:sldMkLst>
          <pc:docMk/>
          <pc:sldMk cId="1518994994" sldId="416"/>
        </pc:sldMkLst>
      </pc:sldChg>
    </pc:docChg>
  </pc:docChgLst>
  <pc:docChgLst>
    <pc:chgData name="Kristianne Hall" userId="8f0517b4-cc8e-4710-b9e1-286e83d5d703" providerId="ADAL" clId="{D631CA55-BA6E-4A23-974C-3C78362F8501}"/>
    <pc:docChg chg="modSld">
      <pc:chgData name="Kristianne Hall" userId="8f0517b4-cc8e-4710-b9e1-286e83d5d703" providerId="ADAL" clId="{D631CA55-BA6E-4A23-974C-3C78362F8501}" dt="2018-06-26T17:43:39.441" v="0" actId="20577"/>
      <pc:docMkLst>
        <pc:docMk/>
      </pc:docMkLst>
      <pc:sldChg chg="modSp">
        <pc:chgData name="Kristianne Hall" userId="8f0517b4-cc8e-4710-b9e1-286e83d5d703" providerId="ADAL" clId="{D631CA55-BA6E-4A23-974C-3C78362F8501}" dt="2018-06-26T17:43:39.441" v="0" actId="20577"/>
        <pc:sldMkLst>
          <pc:docMk/>
          <pc:sldMk cId="1944789516" sldId="267"/>
        </pc:sldMkLst>
        <pc:spChg chg="mod">
          <ac:chgData name="Kristianne Hall" userId="8f0517b4-cc8e-4710-b9e1-286e83d5d703" providerId="ADAL" clId="{D631CA55-BA6E-4A23-974C-3C78362F8501}" dt="2018-06-26T17:43:39.441" v="0" actId="20577"/>
          <ac:spMkLst>
            <pc:docMk/>
            <pc:sldMk cId="1944789516" sldId="267"/>
            <ac:spMk id="7" creationId="{00000000-0000-0000-0000-000000000000}"/>
          </ac:spMkLst>
        </pc:spChg>
      </pc:sldChg>
    </pc:docChg>
  </pc:docChgLst>
  <pc:docChgLst>
    <pc:chgData name="Damian Madsen (Prime 8)" userId="cd2652fb-f014-475c-89f2-c721062f8405" providerId="ADAL" clId="{759DE2A6-2283-4828-A767-0DE02CF2EEF1}"/>
    <pc:docChg chg="custSel modSld modMainMaster">
      <pc:chgData name="Damian Madsen (Prime 8)" userId="cd2652fb-f014-475c-89f2-c721062f8405" providerId="ADAL" clId="{759DE2A6-2283-4828-A767-0DE02CF2EEF1}" dt="2018-07-10T22:01:02.612" v="42" actId="2696"/>
      <pc:docMkLst>
        <pc:docMk/>
      </pc:docMkLst>
      <pc:sldChg chg="addSp delSp modSp">
        <pc:chgData name="Damian Madsen (Prime 8)" userId="cd2652fb-f014-475c-89f2-c721062f8405" providerId="ADAL" clId="{759DE2A6-2283-4828-A767-0DE02CF2EEF1}" dt="2018-07-10T22:00:12.177" v="6"/>
        <pc:sldMkLst>
          <pc:docMk/>
          <pc:sldMk cId="3882369339" sldId="256"/>
        </pc:sldMkLst>
        <pc:spChg chg="del">
          <ac:chgData name="Damian Madsen (Prime 8)" userId="cd2652fb-f014-475c-89f2-c721062f8405" providerId="ADAL" clId="{759DE2A6-2283-4828-A767-0DE02CF2EEF1}" dt="2018-07-10T21:59:22.562" v="0" actId="478"/>
          <ac:spMkLst>
            <pc:docMk/>
            <pc:sldMk cId="3882369339" sldId="256"/>
            <ac:spMk id="3" creationId="{8D64C9C6-D1EB-4EE9-8AF4-984B6C6A1F8F}"/>
          </ac:spMkLst>
        </pc:spChg>
        <pc:spChg chg="add del mod">
          <ac:chgData name="Damian Madsen (Prime 8)" userId="cd2652fb-f014-475c-89f2-c721062f8405" providerId="ADAL" clId="{759DE2A6-2283-4828-A767-0DE02CF2EEF1}" dt="2018-07-10T21:59:25.283" v="1" actId="478"/>
          <ac:spMkLst>
            <pc:docMk/>
            <pc:sldMk cId="3882369339" sldId="256"/>
            <ac:spMk id="5" creationId="{13C1D80F-6450-4EB3-8737-43220DC9039A}"/>
          </ac:spMkLst>
        </pc:spChg>
        <pc:picChg chg="add del mod">
          <ac:chgData name="Damian Madsen (Prime 8)" userId="cd2652fb-f014-475c-89f2-c721062f8405" providerId="ADAL" clId="{759DE2A6-2283-4828-A767-0DE02CF2EEF1}" dt="2018-07-10T22:00:12.177" v="6"/>
          <ac:picMkLst>
            <pc:docMk/>
            <pc:sldMk cId="3882369339" sldId="256"/>
            <ac:picMk id="7" creationId="{AA024787-7AB3-4555-B7B9-FF925CB47344}"/>
          </ac:picMkLst>
        </pc:picChg>
      </pc:sldChg>
      <pc:sldMasterChg chg="delSldLayout modSldLayout">
        <pc:chgData name="Damian Madsen (Prime 8)" userId="cd2652fb-f014-475c-89f2-c721062f8405" providerId="ADAL" clId="{759DE2A6-2283-4828-A767-0DE02CF2EEF1}" dt="2018-07-10T22:01:02.612" v="42" actId="2696"/>
        <pc:sldMasterMkLst>
          <pc:docMk/>
          <pc:sldMasterMk cId="3787704754" sldId="2147483738"/>
        </pc:sldMasterMkLst>
        <pc:sldLayoutChg chg="del">
          <pc:chgData name="Damian Madsen (Prime 8)" userId="cd2652fb-f014-475c-89f2-c721062f8405" providerId="ADAL" clId="{759DE2A6-2283-4828-A767-0DE02CF2EEF1}" dt="2018-07-10T22:01:02.317" v="20" actId="2696"/>
          <pc:sldLayoutMkLst>
            <pc:docMk/>
            <pc:sldMasterMk cId="3787704754" sldId="2147483738"/>
            <pc:sldLayoutMk cId="75823194" sldId="2147483649"/>
          </pc:sldLayoutMkLst>
        </pc:sldLayoutChg>
        <pc:sldLayoutChg chg="del">
          <pc:chgData name="Damian Madsen (Prime 8)" userId="cd2652fb-f014-475c-89f2-c721062f8405" providerId="ADAL" clId="{759DE2A6-2283-4828-A767-0DE02CF2EEF1}" dt="2018-07-10T22:01:02.260" v="15" actId="2696"/>
          <pc:sldLayoutMkLst>
            <pc:docMk/>
            <pc:sldMasterMk cId="3787704754" sldId="2147483738"/>
            <pc:sldLayoutMk cId="4075880844" sldId="2147483660"/>
          </pc:sldLayoutMkLst>
        </pc:sldLayoutChg>
        <pc:sldLayoutChg chg="del">
          <pc:chgData name="Damian Madsen (Prime 8)" userId="cd2652fb-f014-475c-89f2-c721062f8405" providerId="ADAL" clId="{759DE2A6-2283-4828-A767-0DE02CF2EEF1}" dt="2018-07-10T22:01:02.612" v="42" actId="2696"/>
          <pc:sldLayoutMkLst>
            <pc:docMk/>
            <pc:sldMasterMk cId="3787704754" sldId="2147483738"/>
            <pc:sldLayoutMk cId="2369349452" sldId="2147483665"/>
          </pc:sldLayoutMkLst>
        </pc:sldLayoutChg>
        <pc:sldLayoutChg chg="del">
          <pc:chgData name="Damian Madsen (Prime 8)" userId="cd2652fb-f014-475c-89f2-c721062f8405" providerId="ADAL" clId="{759DE2A6-2283-4828-A767-0DE02CF2EEF1}" dt="2018-07-10T22:01:02.325" v="21" actId="2696"/>
          <pc:sldLayoutMkLst>
            <pc:docMk/>
            <pc:sldMasterMk cId="3787704754" sldId="2147483738"/>
            <pc:sldLayoutMk cId="1675307033" sldId="2147483666"/>
          </pc:sldLayoutMkLst>
        </pc:sldLayoutChg>
        <pc:sldLayoutChg chg="del">
          <pc:chgData name="Damian Madsen (Prime 8)" userId="cd2652fb-f014-475c-89f2-c721062f8405" providerId="ADAL" clId="{759DE2A6-2283-4828-A767-0DE02CF2EEF1}" dt="2018-07-10T22:01:02.570" v="37" actId="2696"/>
          <pc:sldLayoutMkLst>
            <pc:docMk/>
            <pc:sldMasterMk cId="3787704754" sldId="2147483738"/>
            <pc:sldLayoutMk cId="1925727310" sldId="2147483670"/>
          </pc:sldLayoutMkLst>
        </pc:sldLayoutChg>
        <pc:sldLayoutChg chg="del">
          <pc:chgData name="Damian Madsen (Prime 8)" userId="cd2652fb-f014-475c-89f2-c721062f8405" providerId="ADAL" clId="{759DE2A6-2283-4828-A767-0DE02CF2EEF1}" dt="2018-07-10T22:01:02.331" v="22" actId="2696"/>
          <pc:sldLayoutMkLst>
            <pc:docMk/>
            <pc:sldMasterMk cId="3787704754" sldId="2147483738"/>
            <pc:sldLayoutMk cId="1298458308" sldId="2147483687"/>
          </pc:sldLayoutMkLst>
        </pc:sldLayoutChg>
        <pc:sldLayoutChg chg="del">
          <pc:chgData name="Damian Madsen (Prime 8)" userId="cd2652fb-f014-475c-89f2-c721062f8405" providerId="ADAL" clId="{759DE2A6-2283-4828-A767-0DE02CF2EEF1}" dt="2018-07-10T22:01:02.278" v="16" actId="2696"/>
          <pc:sldLayoutMkLst>
            <pc:docMk/>
            <pc:sldMasterMk cId="3787704754" sldId="2147483738"/>
            <pc:sldLayoutMk cId="1513042320" sldId="2147483689"/>
          </pc:sldLayoutMkLst>
        </pc:sldLayoutChg>
        <pc:sldLayoutChg chg="del">
          <pc:chgData name="Damian Madsen (Prime 8)" userId="cd2652fb-f014-475c-89f2-c721062f8405" providerId="ADAL" clId="{759DE2A6-2283-4828-A767-0DE02CF2EEF1}" dt="2018-07-10T22:01:02.311" v="19" actId="2696"/>
          <pc:sldLayoutMkLst>
            <pc:docMk/>
            <pc:sldMasterMk cId="3787704754" sldId="2147483738"/>
            <pc:sldLayoutMk cId="1654056017" sldId="2147483690"/>
          </pc:sldLayoutMkLst>
        </pc:sldLayoutChg>
        <pc:sldLayoutChg chg="del">
          <pc:chgData name="Damian Madsen (Prime 8)" userId="cd2652fb-f014-475c-89f2-c721062f8405" providerId="ADAL" clId="{759DE2A6-2283-4828-A767-0DE02CF2EEF1}" dt="2018-07-10T22:01:02.603" v="41" actId="2696"/>
          <pc:sldLayoutMkLst>
            <pc:docMk/>
            <pc:sldMasterMk cId="3787704754" sldId="2147483738"/>
            <pc:sldLayoutMk cId="4081578159" sldId="2147483693"/>
          </pc:sldLayoutMkLst>
        </pc:sldLayoutChg>
        <pc:sldLayoutChg chg="del">
          <pc:chgData name="Damian Madsen (Prime 8)" userId="cd2652fb-f014-475c-89f2-c721062f8405" providerId="ADAL" clId="{759DE2A6-2283-4828-A767-0DE02CF2EEF1}" dt="2018-07-10T22:01:02.292" v="17" actId="2696"/>
          <pc:sldLayoutMkLst>
            <pc:docMk/>
            <pc:sldMasterMk cId="3787704754" sldId="2147483738"/>
            <pc:sldLayoutMk cId="1075312123" sldId="2147483703"/>
          </pc:sldLayoutMkLst>
        </pc:sldLayoutChg>
        <pc:sldLayoutChg chg="del">
          <pc:chgData name="Damian Madsen (Prime 8)" userId="cd2652fb-f014-475c-89f2-c721062f8405" providerId="ADAL" clId="{759DE2A6-2283-4828-A767-0DE02CF2EEF1}" dt="2018-07-10T22:01:02.298" v="18" actId="2696"/>
          <pc:sldLayoutMkLst>
            <pc:docMk/>
            <pc:sldMasterMk cId="3787704754" sldId="2147483738"/>
            <pc:sldLayoutMk cId="2144338333" sldId="2147483710"/>
          </pc:sldLayoutMkLst>
        </pc:sldLayoutChg>
        <pc:sldLayoutChg chg="del">
          <pc:chgData name="Damian Madsen (Prime 8)" userId="cd2652fb-f014-475c-89f2-c721062f8405" providerId="ADAL" clId="{759DE2A6-2283-4828-A767-0DE02CF2EEF1}" dt="2018-07-10T22:01:02.523" v="30" actId="2696"/>
          <pc:sldLayoutMkLst>
            <pc:docMk/>
            <pc:sldMasterMk cId="3787704754" sldId="2147483738"/>
            <pc:sldLayoutMk cId="2435413769" sldId="2147483715"/>
          </pc:sldLayoutMkLst>
        </pc:sldLayoutChg>
        <pc:sldLayoutChg chg="del">
          <pc:chgData name="Damian Madsen (Prime 8)" userId="cd2652fb-f014-475c-89f2-c721062f8405" providerId="ADAL" clId="{759DE2A6-2283-4828-A767-0DE02CF2EEF1}" dt="2018-07-10T22:01:02.566" v="36" actId="2696"/>
          <pc:sldLayoutMkLst>
            <pc:docMk/>
            <pc:sldMasterMk cId="3787704754" sldId="2147483738"/>
            <pc:sldLayoutMk cId="170489814" sldId="2147483719"/>
          </pc:sldLayoutMkLst>
        </pc:sldLayoutChg>
        <pc:sldLayoutChg chg="del">
          <pc:chgData name="Damian Madsen (Prime 8)" userId="cd2652fb-f014-475c-89f2-c721062f8405" providerId="ADAL" clId="{759DE2A6-2283-4828-A767-0DE02CF2EEF1}" dt="2018-07-10T22:01:02.476" v="23" actId="2696"/>
          <pc:sldLayoutMkLst>
            <pc:docMk/>
            <pc:sldMasterMk cId="3787704754" sldId="2147483738"/>
            <pc:sldLayoutMk cId="1996408093" sldId="2147483721"/>
          </pc:sldLayoutMkLst>
        </pc:sldLayoutChg>
        <pc:sldLayoutChg chg="del">
          <pc:chgData name="Damian Madsen (Prime 8)" userId="cd2652fb-f014-475c-89f2-c721062f8405" providerId="ADAL" clId="{759DE2A6-2283-4828-A767-0DE02CF2EEF1}" dt="2018-07-10T22:01:02.483" v="24" actId="2696"/>
          <pc:sldLayoutMkLst>
            <pc:docMk/>
            <pc:sldMasterMk cId="3787704754" sldId="2147483738"/>
            <pc:sldLayoutMk cId="1617072781" sldId="2147483723"/>
          </pc:sldLayoutMkLst>
        </pc:sldLayoutChg>
        <pc:sldLayoutChg chg="del">
          <pc:chgData name="Damian Madsen (Prime 8)" userId="cd2652fb-f014-475c-89f2-c721062f8405" providerId="ADAL" clId="{759DE2A6-2283-4828-A767-0DE02CF2EEF1}" dt="2018-07-10T22:01:02.497" v="26" actId="2696"/>
          <pc:sldLayoutMkLst>
            <pc:docMk/>
            <pc:sldMasterMk cId="3787704754" sldId="2147483738"/>
            <pc:sldLayoutMk cId="1182623936" sldId="2147483724"/>
          </pc:sldLayoutMkLst>
        </pc:sldLayoutChg>
        <pc:sldLayoutChg chg="del">
          <pc:chgData name="Damian Madsen (Prime 8)" userId="cd2652fb-f014-475c-89f2-c721062f8405" providerId="ADAL" clId="{759DE2A6-2283-4828-A767-0DE02CF2EEF1}" dt="2018-07-10T22:01:02.508" v="28" actId="2696"/>
          <pc:sldLayoutMkLst>
            <pc:docMk/>
            <pc:sldMasterMk cId="3787704754" sldId="2147483738"/>
            <pc:sldLayoutMk cId="1869406188" sldId="2147483725"/>
          </pc:sldLayoutMkLst>
        </pc:sldLayoutChg>
        <pc:sldLayoutChg chg="del">
          <pc:chgData name="Damian Madsen (Prime 8)" userId="cd2652fb-f014-475c-89f2-c721062f8405" providerId="ADAL" clId="{759DE2A6-2283-4828-A767-0DE02CF2EEF1}" dt="2018-07-10T22:01:02.502" v="27" actId="2696"/>
          <pc:sldLayoutMkLst>
            <pc:docMk/>
            <pc:sldMasterMk cId="3787704754" sldId="2147483738"/>
            <pc:sldLayoutMk cId="1282391237" sldId="2147483726"/>
          </pc:sldLayoutMkLst>
        </pc:sldLayoutChg>
        <pc:sldLayoutChg chg="del">
          <pc:chgData name="Damian Madsen (Prime 8)" userId="cd2652fb-f014-475c-89f2-c721062f8405" providerId="ADAL" clId="{759DE2A6-2283-4828-A767-0DE02CF2EEF1}" dt="2018-07-10T22:01:02.515" v="29" actId="2696"/>
          <pc:sldLayoutMkLst>
            <pc:docMk/>
            <pc:sldMasterMk cId="3787704754" sldId="2147483738"/>
            <pc:sldLayoutMk cId="777369983" sldId="2147483727"/>
          </pc:sldLayoutMkLst>
        </pc:sldLayoutChg>
        <pc:sldLayoutChg chg="del">
          <pc:chgData name="Damian Madsen (Prime 8)" userId="cd2652fb-f014-475c-89f2-c721062f8405" providerId="ADAL" clId="{759DE2A6-2283-4828-A767-0DE02CF2EEF1}" dt="2018-07-10T22:01:02.546" v="33" actId="2696"/>
          <pc:sldLayoutMkLst>
            <pc:docMk/>
            <pc:sldMasterMk cId="3787704754" sldId="2147483738"/>
            <pc:sldLayoutMk cId="1613933280" sldId="2147483728"/>
          </pc:sldLayoutMkLst>
        </pc:sldLayoutChg>
        <pc:sldLayoutChg chg="del">
          <pc:chgData name="Damian Madsen (Prime 8)" userId="cd2652fb-f014-475c-89f2-c721062f8405" providerId="ADAL" clId="{759DE2A6-2283-4828-A767-0DE02CF2EEF1}" dt="2018-07-10T22:01:02.532" v="31" actId="2696"/>
          <pc:sldLayoutMkLst>
            <pc:docMk/>
            <pc:sldMasterMk cId="3787704754" sldId="2147483738"/>
            <pc:sldLayoutMk cId="1613976752" sldId="2147483729"/>
          </pc:sldLayoutMkLst>
        </pc:sldLayoutChg>
        <pc:sldLayoutChg chg="del">
          <pc:chgData name="Damian Madsen (Prime 8)" userId="cd2652fb-f014-475c-89f2-c721062f8405" providerId="ADAL" clId="{759DE2A6-2283-4828-A767-0DE02CF2EEF1}" dt="2018-07-10T22:01:02.552" v="34" actId="2696"/>
          <pc:sldLayoutMkLst>
            <pc:docMk/>
            <pc:sldMasterMk cId="3787704754" sldId="2147483738"/>
            <pc:sldLayoutMk cId="2783772494" sldId="2147483730"/>
          </pc:sldLayoutMkLst>
        </pc:sldLayoutChg>
        <pc:sldLayoutChg chg="del">
          <pc:chgData name="Damian Madsen (Prime 8)" userId="cd2652fb-f014-475c-89f2-c721062f8405" providerId="ADAL" clId="{759DE2A6-2283-4828-A767-0DE02CF2EEF1}" dt="2018-07-10T22:01:02.489" v="25" actId="2696"/>
          <pc:sldLayoutMkLst>
            <pc:docMk/>
            <pc:sldMasterMk cId="3787704754" sldId="2147483738"/>
            <pc:sldLayoutMk cId="2379181495" sldId="2147483731"/>
          </pc:sldLayoutMkLst>
        </pc:sldLayoutChg>
        <pc:sldLayoutChg chg="del">
          <pc:chgData name="Damian Madsen (Prime 8)" userId="cd2652fb-f014-475c-89f2-c721062f8405" providerId="ADAL" clId="{759DE2A6-2283-4828-A767-0DE02CF2EEF1}" dt="2018-07-10T22:01:02.560" v="35" actId="2696"/>
          <pc:sldLayoutMkLst>
            <pc:docMk/>
            <pc:sldMasterMk cId="3787704754" sldId="2147483738"/>
            <pc:sldLayoutMk cId="3619129297" sldId="2147483732"/>
          </pc:sldLayoutMkLst>
        </pc:sldLayoutChg>
        <pc:sldLayoutChg chg="del">
          <pc:chgData name="Damian Madsen (Prime 8)" userId="cd2652fb-f014-475c-89f2-c721062f8405" providerId="ADAL" clId="{759DE2A6-2283-4828-A767-0DE02CF2EEF1}" dt="2018-07-10T22:01:02.583" v="39" actId="2696"/>
          <pc:sldLayoutMkLst>
            <pc:docMk/>
            <pc:sldMasterMk cId="3787704754" sldId="2147483738"/>
            <pc:sldLayoutMk cId="2214538057" sldId="2147483734"/>
          </pc:sldLayoutMkLst>
        </pc:sldLayoutChg>
        <pc:sldLayoutChg chg="del">
          <pc:chgData name="Damian Madsen (Prime 8)" userId="cd2652fb-f014-475c-89f2-c721062f8405" providerId="ADAL" clId="{759DE2A6-2283-4828-A767-0DE02CF2EEF1}" dt="2018-07-10T22:01:02.578" v="38" actId="2696"/>
          <pc:sldLayoutMkLst>
            <pc:docMk/>
            <pc:sldMasterMk cId="3787704754" sldId="2147483738"/>
            <pc:sldLayoutMk cId="1724745573" sldId="2147483735"/>
          </pc:sldLayoutMkLst>
        </pc:sldLayoutChg>
        <pc:sldLayoutChg chg="del">
          <pc:chgData name="Damian Madsen (Prime 8)" userId="cd2652fb-f014-475c-89f2-c721062f8405" providerId="ADAL" clId="{759DE2A6-2283-4828-A767-0DE02CF2EEF1}" dt="2018-07-10T22:01:02.589" v="40" actId="2696"/>
          <pc:sldLayoutMkLst>
            <pc:docMk/>
            <pc:sldMasterMk cId="3787704754" sldId="2147483738"/>
            <pc:sldLayoutMk cId="1566301067" sldId="2147483736"/>
          </pc:sldLayoutMkLst>
        </pc:sldLayoutChg>
        <pc:sldLayoutChg chg="del">
          <pc:chgData name="Damian Madsen (Prime 8)" userId="cd2652fb-f014-475c-89f2-c721062f8405" providerId="ADAL" clId="{759DE2A6-2283-4828-A767-0DE02CF2EEF1}" dt="2018-07-10T22:01:02.538" v="32" actId="2696"/>
          <pc:sldLayoutMkLst>
            <pc:docMk/>
            <pc:sldMasterMk cId="3787704754" sldId="2147483738"/>
            <pc:sldLayoutMk cId="4000045960" sldId="2147483737"/>
          </pc:sldLayoutMkLst>
        </pc:sldLayoutChg>
        <pc:sldLayoutChg chg="addSp delSp">
          <pc:chgData name="Damian Madsen (Prime 8)" userId="cd2652fb-f014-475c-89f2-c721062f8405" providerId="ADAL" clId="{759DE2A6-2283-4828-A767-0DE02CF2EEF1}" dt="2018-07-10T22:00:19.753" v="8"/>
          <pc:sldLayoutMkLst>
            <pc:docMk/>
            <pc:sldMasterMk cId="3787704754" sldId="2147483738"/>
            <pc:sldLayoutMk cId="4110730996" sldId="2147483742"/>
          </pc:sldLayoutMkLst>
          <pc:picChg chg="add">
            <ac:chgData name="Damian Madsen (Prime 8)" userId="cd2652fb-f014-475c-89f2-c721062f8405" providerId="ADAL" clId="{759DE2A6-2283-4828-A767-0DE02CF2EEF1}" dt="2018-07-10T22:00:19.753" v="8"/>
            <ac:picMkLst>
              <pc:docMk/>
              <pc:sldMasterMk cId="3787704754" sldId="2147483738"/>
              <pc:sldLayoutMk cId="4110730996" sldId="2147483742"/>
              <ac:picMk id="8" creationId="{935245CA-86A5-4965-84FD-1D8B6F12E210}"/>
            </ac:picMkLst>
          </pc:picChg>
          <pc:picChg chg="del">
            <ac:chgData name="Damian Madsen (Prime 8)" userId="cd2652fb-f014-475c-89f2-c721062f8405" providerId="ADAL" clId="{759DE2A6-2283-4828-A767-0DE02CF2EEF1}" dt="2018-07-10T22:00:19.275" v="7" actId="478"/>
            <ac:picMkLst>
              <pc:docMk/>
              <pc:sldMasterMk cId="3787704754" sldId="2147483738"/>
              <pc:sldLayoutMk cId="4110730996" sldId="2147483742"/>
              <ac:picMk id="11" creationId="{56D3F710-6BAA-4F9D-BA72-4ADC9A43A4A2}"/>
            </ac:picMkLst>
          </pc:picChg>
        </pc:sldLayoutChg>
        <pc:sldLayoutChg chg="addSp delSp">
          <pc:chgData name="Damian Madsen (Prime 8)" userId="cd2652fb-f014-475c-89f2-c721062f8405" providerId="ADAL" clId="{759DE2A6-2283-4828-A767-0DE02CF2EEF1}" dt="2018-07-10T22:00:24.303" v="10"/>
          <pc:sldLayoutMkLst>
            <pc:docMk/>
            <pc:sldMasterMk cId="3787704754" sldId="2147483738"/>
            <pc:sldLayoutMk cId="4187288584" sldId="2147483743"/>
          </pc:sldLayoutMkLst>
          <pc:picChg chg="del">
            <ac:chgData name="Damian Madsen (Prime 8)" userId="cd2652fb-f014-475c-89f2-c721062f8405" providerId="ADAL" clId="{759DE2A6-2283-4828-A767-0DE02CF2EEF1}" dt="2018-07-10T22:00:23.987" v="9" actId="478"/>
            <ac:picMkLst>
              <pc:docMk/>
              <pc:sldMasterMk cId="3787704754" sldId="2147483738"/>
              <pc:sldLayoutMk cId="4187288584" sldId="2147483743"/>
              <ac:picMk id="9" creationId="{190750BA-2049-4E68-9BCB-C509E09CA99B}"/>
            </ac:picMkLst>
          </pc:picChg>
          <pc:picChg chg="add">
            <ac:chgData name="Damian Madsen (Prime 8)" userId="cd2652fb-f014-475c-89f2-c721062f8405" providerId="ADAL" clId="{759DE2A6-2283-4828-A767-0DE02CF2EEF1}" dt="2018-07-10T22:00:24.303" v="10"/>
            <ac:picMkLst>
              <pc:docMk/>
              <pc:sldMasterMk cId="3787704754" sldId="2147483738"/>
              <pc:sldLayoutMk cId="4187288584" sldId="2147483743"/>
              <ac:picMk id="12" creationId="{FD7B5F28-44CC-494C-A245-6029893040B7}"/>
            </ac:picMkLst>
          </pc:picChg>
        </pc:sldLayoutChg>
        <pc:sldLayoutChg chg="addSp delSp">
          <pc:chgData name="Damian Madsen (Prime 8)" userId="cd2652fb-f014-475c-89f2-c721062f8405" providerId="ADAL" clId="{759DE2A6-2283-4828-A767-0DE02CF2EEF1}" dt="2018-07-10T22:00:28.313" v="12"/>
          <pc:sldLayoutMkLst>
            <pc:docMk/>
            <pc:sldMasterMk cId="3787704754" sldId="2147483738"/>
            <pc:sldLayoutMk cId="4240080248" sldId="2147483744"/>
          </pc:sldLayoutMkLst>
          <pc:picChg chg="del">
            <ac:chgData name="Damian Madsen (Prime 8)" userId="cd2652fb-f014-475c-89f2-c721062f8405" providerId="ADAL" clId="{759DE2A6-2283-4828-A767-0DE02CF2EEF1}" dt="2018-07-10T22:00:28.059" v="11" actId="478"/>
            <ac:picMkLst>
              <pc:docMk/>
              <pc:sldMasterMk cId="3787704754" sldId="2147483738"/>
              <pc:sldLayoutMk cId="4240080248" sldId="2147483744"/>
              <ac:picMk id="9" creationId="{5CD7D174-36DA-4615-BA24-80C2C990BA25}"/>
            </ac:picMkLst>
          </pc:picChg>
          <pc:picChg chg="add">
            <ac:chgData name="Damian Madsen (Prime 8)" userId="cd2652fb-f014-475c-89f2-c721062f8405" providerId="ADAL" clId="{759DE2A6-2283-4828-A767-0DE02CF2EEF1}" dt="2018-07-10T22:00:28.313" v="12"/>
            <ac:picMkLst>
              <pc:docMk/>
              <pc:sldMasterMk cId="3787704754" sldId="2147483738"/>
              <pc:sldLayoutMk cId="4240080248" sldId="2147483744"/>
              <ac:picMk id="14" creationId="{D9BB6349-53E6-492B-89A1-DFDFDC21EBB9}"/>
            </ac:picMkLst>
          </pc:picChg>
        </pc:sldLayoutChg>
        <pc:sldLayoutChg chg="addSp delSp">
          <pc:chgData name="Damian Madsen (Prime 8)" userId="cd2652fb-f014-475c-89f2-c721062f8405" providerId="ADAL" clId="{759DE2A6-2283-4828-A767-0DE02CF2EEF1}" dt="2018-07-10T22:00:31.864" v="14"/>
          <pc:sldLayoutMkLst>
            <pc:docMk/>
            <pc:sldMasterMk cId="3787704754" sldId="2147483738"/>
            <pc:sldLayoutMk cId="2922695260" sldId="2147483745"/>
          </pc:sldLayoutMkLst>
          <pc:picChg chg="del">
            <ac:chgData name="Damian Madsen (Prime 8)" userId="cd2652fb-f014-475c-89f2-c721062f8405" providerId="ADAL" clId="{759DE2A6-2283-4828-A767-0DE02CF2EEF1}" dt="2018-07-10T22:00:31.609" v="13" actId="478"/>
            <ac:picMkLst>
              <pc:docMk/>
              <pc:sldMasterMk cId="3787704754" sldId="2147483738"/>
              <pc:sldLayoutMk cId="2922695260" sldId="2147483745"/>
              <ac:picMk id="9" creationId="{00000000-0000-0000-0000-000000000000}"/>
            </ac:picMkLst>
          </pc:picChg>
          <pc:picChg chg="add">
            <ac:chgData name="Damian Madsen (Prime 8)" userId="cd2652fb-f014-475c-89f2-c721062f8405" providerId="ADAL" clId="{759DE2A6-2283-4828-A767-0DE02CF2EEF1}" dt="2018-07-10T22:00:31.864" v="14"/>
            <ac:picMkLst>
              <pc:docMk/>
              <pc:sldMasterMk cId="3787704754" sldId="2147483738"/>
              <pc:sldLayoutMk cId="2922695260" sldId="2147483745"/>
              <ac:picMk id="11" creationId="{5E9F9C44-8CB5-4F60-BA28-9D3AF4BC0F1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8FEE56-5ED2-41C1-9015-B94C5C7A1625}" type="datetimeFigureOut">
              <a:rPr lang="en-US" smtClean="0"/>
              <a:t>7/11/2018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B6F4AF-51E4-4FE0-AA38-11E5FBD4A9D6}" type="slidenum">
              <a:rPr lang="en-US" smtClean="0"/>
              <a:t>‹#›</a:t>
            </a:fld>
            <a:endParaRPr lang="en-US"/>
          </a:p>
        </p:txBody>
      </p:sp>
    </p:spTree>
    <p:extLst>
      <p:ext uri="{BB962C8B-B14F-4D97-AF65-F5344CB8AC3E}">
        <p14:creationId xmlns:p14="http://schemas.microsoft.com/office/powerpoint/2010/main" val="3774010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7/11/2018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9DA1434-C4DF-412E-99C1-D8F9CD6FA8B7}" type="datetime8">
              <a:rPr lang="en-US" smtClean="0"/>
              <a:t>7/11/2018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951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2000"/>
              </a:lnSpc>
              <a:spcBef>
                <a:spcPts val="600"/>
              </a:spcBef>
              <a:spcAft>
                <a:spcPts val="600"/>
              </a:spcAft>
            </a:pPr>
            <a:r>
              <a:rPr lang="en-US" sz="1200" b="1" cap="all" spc="50" dirty="0">
                <a:solidFill>
                  <a:srgbClr val="5C2D91"/>
                </a:solidFill>
                <a:effectLst/>
                <a:latin typeface="Segoe UI" panose="020B0502040204020203" pitchFamily="34" charset="0"/>
                <a:ea typeface="Calibri" panose="020F0502020204030204" pitchFamily="34" charset="0"/>
                <a:cs typeface="Arial" panose="020B0604020202020204" pitchFamily="34" charset="0"/>
              </a:rPr>
              <a:t>say: </a:t>
            </a:r>
            <a:r>
              <a:rPr lang="en-US" sz="1200" dirty="0">
                <a:effectLst/>
                <a:latin typeface="Segoe UI" panose="020B0502040204020203" pitchFamily="34" charset="0"/>
                <a:ea typeface="Segoe UI" panose="020B0502040204020203" pitchFamily="34" charset="0"/>
                <a:cs typeface="Segoe UI" panose="020B0502040204020203" pitchFamily="34" charset="0"/>
              </a:rPr>
              <a:t>Today, we’re using Microsoft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to give instructions to the computer to change your Minecraft world. </a:t>
            </a:r>
          </a:p>
          <a:p>
            <a:pPr marL="342900" marR="0" lvl="0" indent="-342900">
              <a:lnSpc>
                <a:spcPct val="102000"/>
              </a:lnSpc>
              <a:spcBef>
                <a:spcPts val="600"/>
              </a:spcBef>
              <a:spcAft>
                <a:spcPts val="0"/>
              </a:spcAft>
              <a:buClr>
                <a:srgbClr val="5C2D91"/>
              </a:buClr>
              <a:buSzPts val="1200"/>
              <a:buFont typeface="Webdings" panose="05030102010509060703" pitchFamily="18" charset="2"/>
              <a:buChar char=""/>
              <a:tabLst>
                <a:tab pos="742950" algn="l"/>
              </a:tabLst>
            </a:pPr>
            <a:r>
              <a:rPr lang="en-US" sz="1200" dirty="0">
                <a:effectLst/>
                <a:latin typeface="Segoe UI" panose="020B0502040204020203" pitchFamily="34" charset="0"/>
                <a:ea typeface="Calibri" panose="020F0502020204030204" pitchFamily="34" charset="0"/>
                <a:cs typeface="Arial" panose="020B0604020202020204" pitchFamily="34" charset="0"/>
              </a:rPr>
              <a:t>It’s part of an app called Code Connection.</a:t>
            </a:r>
          </a:p>
          <a:p>
            <a:pPr marL="342900" marR="0" lvl="0" indent="-342900">
              <a:lnSpc>
                <a:spcPct val="102000"/>
              </a:lnSpc>
              <a:spcBef>
                <a:spcPts val="0"/>
              </a:spcBef>
              <a:spcAft>
                <a:spcPts val="0"/>
              </a:spcAft>
              <a:buClr>
                <a:srgbClr val="5C2D91"/>
              </a:buClr>
              <a:buSzPts val="1200"/>
              <a:buFont typeface="Webdings" panose="05030102010509060703" pitchFamily="18" charset="2"/>
              <a:buChar char=""/>
              <a:tabLst>
                <a:tab pos="742950" algn="l"/>
              </a:tabLst>
            </a:pP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lets you program with blocks or what’s called JavaScript. We’re going to use blocks, which are kind of like coding with puzzle pieces like you see on the screen. It’s an easier way to learn to code. </a:t>
            </a:r>
          </a:p>
          <a:p>
            <a:pPr marL="342900" marR="0" lvl="0" indent="-342900">
              <a:lnSpc>
                <a:spcPct val="102000"/>
              </a:lnSpc>
              <a:spcBef>
                <a:spcPts val="0"/>
              </a:spcBef>
              <a:spcAft>
                <a:spcPts val="0"/>
              </a:spcAft>
              <a:buClr>
                <a:srgbClr val="5C2D91"/>
              </a:buClr>
              <a:buSzPts val="1200"/>
              <a:buFont typeface="Webdings" panose="05030102010509060703" pitchFamily="18" charset="2"/>
              <a:buChar char=""/>
            </a:pPr>
            <a:r>
              <a:rPr lang="en-US" sz="1200" dirty="0">
                <a:effectLst/>
                <a:latin typeface="Segoe UI" panose="020B0502040204020203" pitchFamily="34" charset="0"/>
                <a:ea typeface="Calibri" panose="020F0502020204030204" pitchFamily="34" charset="0"/>
                <a:cs typeface="Arial" panose="020B0604020202020204" pitchFamily="34" charset="0"/>
              </a:rPr>
              <a:t>Like humans use different languages to talk to each other in English, French, Spanish, or other languages, computers use special languages too – a programming language is a special type of language that computers understand.</a:t>
            </a:r>
          </a:p>
          <a:p>
            <a:pPr marL="342900" marR="0" lvl="0" indent="-342900">
              <a:lnSpc>
                <a:spcPct val="102000"/>
              </a:lnSpc>
              <a:spcBef>
                <a:spcPts val="0"/>
              </a:spcBef>
              <a:spcAft>
                <a:spcPts val="0"/>
              </a:spcAft>
              <a:buClr>
                <a:srgbClr val="5C2D91"/>
              </a:buClr>
              <a:buSzPts val="1200"/>
              <a:buFont typeface="Webdings" panose="05030102010509060703" pitchFamily="18" charset="2"/>
              <a:buChar char=""/>
            </a:pPr>
            <a:r>
              <a:rPr lang="en-US" sz="1200" dirty="0">
                <a:effectLst/>
                <a:latin typeface="Segoe UI" panose="020B0502040204020203" pitchFamily="34" charset="0"/>
                <a:ea typeface="Calibri" panose="020F0502020204030204" pitchFamily="34" charset="0"/>
                <a:cs typeface="Arial" panose="020B0604020202020204" pitchFamily="34" charset="0"/>
              </a:rPr>
              <a:t>JavaScript is a text-based language, using letters, numbers, and symbols, and it’s one of the most popular programming languages in the world. It’s used on most of the websites that you visit.</a:t>
            </a:r>
          </a:p>
          <a:p>
            <a:pPr marL="342900" marR="0" lvl="0" indent="-342900">
              <a:lnSpc>
                <a:spcPct val="102000"/>
              </a:lnSpc>
              <a:spcBef>
                <a:spcPts val="0"/>
              </a:spcBef>
              <a:spcAft>
                <a:spcPts val="1000"/>
              </a:spcAft>
              <a:buClr>
                <a:srgbClr val="5C2D91"/>
              </a:buClr>
              <a:buSzPts val="1200"/>
              <a:buFont typeface="Webdings" panose="05030102010509060703" pitchFamily="18" charset="2"/>
              <a:buChar char=""/>
            </a:pPr>
            <a:r>
              <a:rPr lang="en-US" sz="1200" dirty="0">
                <a:effectLst/>
                <a:latin typeface="Segoe UI" panose="020B0502040204020203" pitchFamily="34" charset="0"/>
                <a:ea typeface="Calibri" panose="020F0502020204030204" pitchFamily="34" charset="0"/>
                <a:cs typeface="Arial" panose="020B0604020202020204" pitchFamily="34" charset="0"/>
              </a:rPr>
              <a:t>As you keep learning to code and move to JavaScript, you can keep using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a:t>
            </a:r>
          </a:p>
          <a:p>
            <a:pPr marL="0" marR="0">
              <a:lnSpc>
                <a:spcPct val="102000"/>
              </a:lnSpc>
              <a:spcBef>
                <a:spcPts val="600"/>
              </a:spcBef>
              <a:spcAft>
                <a:spcPts val="1000"/>
              </a:spcAft>
            </a:pPr>
            <a:r>
              <a:rPr lang="en-US" sz="1200" b="1" cap="all" spc="50" dirty="0">
                <a:solidFill>
                  <a:srgbClr val="5C2D91"/>
                </a:solidFill>
                <a:effectLst/>
                <a:latin typeface="Segoe UI" panose="020B0502040204020203" pitchFamily="34" charset="0"/>
                <a:ea typeface="Calibri" panose="020F0502020204030204" pitchFamily="34" charset="0"/>
                <a:cs typeface="Arial" panose="020B0604020202020204" pitchFamily="34" charset="0"/>
              </a:rPr>
              <a:t>Do:</a:t>
            </a:r>
            <a:r>
              <a:rPr lang="en-US" sz="1200" dirty="0">
                <a:effectLst/>
                <a:latin typeface="Segoe UI" panose="020B0502040204020203" pitchFamily="34" charset="0"/>
                <a:ea typeface="Calibri" panose="020F0502020204030204" pitchFamily="34" charset="0"/>
                <a:cs typeface="Arial" panose="020B0604020202020204" pitchFamily="34" charset="0"/>
              </a:rPr>
              <a:t> Select </a:t>
            </a:r>
            <a:r>
              <a:rPr lang="en-US" sz="1200" dirty="0">
                <a:effectLst/>
                <a:latin typeface="Segoe UI Semibold" panose="020B0702040204020203" pitchFamily="34" charset="0"/>
                <a:ea typeface="Calibri" panose="020F0502020204030204" pitchFamily="34" charset="0"/>
                <a:cs typeface="Arial" panose="020B0604020202020204" pitchFamily="34" charset="0"/>
              </a:rPr>
              <a:t>Enter</a:t>
            </a:r>
            <a:r>
              <a:rPr lang="en-US" sz="1200" dirty="0">
                <a:effectLst/>
                <a:latin typeface="Segoe UI" panose="020B0502040204020203" pitchFamily="34" charset="0"/>
                <a:ea typeface="Calibri" panose="020F0502020204030204" pitchFamily="34" charset="0"/>
                <a:cs typeface="Arial" panose="020B0604020202020204" pitchFamily="34" charset="0"/>
              </a:rPr>
              <a:t> for the on-click animation and explain:</a:t>
            </a:r>
          </a:p>
          <a:p>
            <a:pPr marL="342900" marR="0" lvl="0" indent="-342900">
              <a:lnSpc>
                <a:spcPct val="102000"/>
              </a:lnSpc>
              <a:spcBef>
                <a:spcPts val="600"/>
              </a:spcBef>
              <a:spcAft>
                <a:spcPts val="1000"/>
              </a:spcAft>
              <a:buClr>
                <a:srgbClr val="5C2D91"/>
              </a:buClr>
              <a:buSzPts val="1200"/>
              <a:buFont typeface="Webdings" panose="05030102010509060703" pitchFamily="18" charset="2"/>
              <a:buChar char=""/>
            </a:pPr>
            <a:r>
              <a:rPr lang="en-US" sz="1200" dirty="0">
                <a:effectLst/>
                <a:latin typeface="Segoe UI" panose="020B0502040204020203" pitchFamily="34" charset="0"/>
                <a:ea typeface="Calibri" panose="020F0502020204030204" pitchFamily="34" charset="0"/>
                <a:cs typeface="Arial" panose="020B0604020202020204" pitchFamily="34" charset="0"/>
              </a:rPr>
              <a:t>Let’s do our first coding activity to see how it works. First, we want the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and Minecraft windows side by side on our screens. Your Surface should have Minecraft at full screen right now. To set it beside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press the </a:t>
            </a:r>
            <a:r>
              <a:rPr lang="en-US" sz="1200" dirty="0">
                <a:effectLst/>
                <a:latin typeface="Segoe UI Semibold" panose="020B0702040204020203" pitchFamily="34" charset="0"/>
                <a:ea typeface="Calibri" panose="020F0502020204030204" pitchFamily="34" charset="0"/>
                <a:cs typeface="Arial" panose="020B0604020202020204" pitchFamily="34" charset="0"/>
              </a:rPr>
              <a:t>Windows</a:t>
            </a:r>
            <a:r>
              <a:rPr lang="en-US" sz="1200" dirty="0">
                <a:effectLst/>
                <a:latin typeface="Segoe UI" panose="020B0502040204020203" pitchFamily="34" charset="0"/>
                <a:ea typeface="Calibri" panose="020F0502020204030204" pitchFamily="34" charset="0"/>
                <a:cs typeface="Arial" panose="020B0604020202020204" pitchFamily="34" charset="0"/>
              </a:rPr>
              <a:t> and </a:t>
            </a:r>
            <a:r>
              <a:rPr lang="en-US" sz="1200" b="1" dirty="0">
                <a:effectLst/>
                <a:latin typeface="Segoe UI Black" panose="020B0A02040204020203" pitchFamily="34" charset="0"/>
                <a:ea typeface="Calibri" panose="020F0502020204030204" pitchFamily="34" charset="0"/>
                <a:cs typeface="Arial" panose="020B0604020202020204" pitchFamily="34" charset="0"/>
              </a:rPr>
              <a:t>&gt;</a:t>
            </a:r>
            <a:r>
              <a:rPr lang="en-US" sz="1200" dirty="0">
                <a:effectLst/>
                <a:latin typeface="Segoe UI" panose="020B0502040204020203" pitchFamily="34" charset="0"/>
                <a:ea typeface="Calibri" panose="020F0502020204030204" pitchFamily="34" charset="0"/>
                <a:cs typeface="Arial" panose="020B0604020202020204" pitchFamily="34" charset="0"/>
              </a:rPr>
              <a:t> keys on your keyboard. The </a:t>
            </a:r>
            <a:r>
              <a:rPr lang="en-US" sz="1200" dirty="0">
                <a:effectLst/>
                <a:latin typeface="Segoe UI Semibold" panose="020B0702040204020203" pitchFamily="34" charset="0"/>
                <a:ea typeface="Calibri" panose="020F0502020204030204" pitchFamily="34" charset="0"/>
                <a:cs typeface="Arial" panose="020B0604020202020204" pitchFamily="34" charset="0"/>
              </a:rPr>
              <a:t>Windows</a:t>
            </a:r>
            <a:r>
              <a:rPr lang="en-US" sz="1200" dirty="0">
                <a:effectLst/>
                <a:latin typeface="Segoe UI" panose="020B0502040204020203" pitchFamily="34" charset="0"/>
                <a:ea typeface="Calibri" panose="020F0502020204030204" pitchFamily="34" charset="0"/>
                <a:cs typeface="Arial" panose="020B0604020202020204" pitchFamily="34" charset="0"/>
              </a:rPr>
              <a:t> key looks like a waffle between </a:t>
            </a:r>
            <a:r>
              <a:rPr lang="en-US" sz="1200" dirty="0">
                <a:effectLst/>
                <a:latin typeface="Segoe UI Semibold" panose="020B0702040204020203" pitchFamily="34" charset="0"/>
                <a:ea typeface="Calibri" panose="020F0502020204030204" pitchFamily="34" charset="0"/>
                <a:cs typeface="Arial" panose="020B0604020202020204" pitchFamily="34" charset="0"/>
              </a:rPr>
              <a:t>FN</a:t>
            </a:r>
            <a:r>
              <a:rPr lang="en-US" sz="1200" dirty="0">
                <a:effectLst/>
                <a:latin typeface="Segoe UI" panose="020B0502040204020203" pitchFamily="34" charset="0"/>
                <a:ea typeface="Calibri" panose="020F0502020204030204" pitchFamily="34" charset="0"/>
                <a:cs typeface="Arial" panose="020B0604020202020204" pitchFamily="34" charset="0"/>
              </a:rPr>
              <a:t> and </a:t>
            </a:r>
            <a:r>
              <a:rPr lang="en-US" sz="1200" dirty="0">
                <a:effectLst/>
                <a:latin typeface="Segoe UI Semibold" panose="020B0702040204020203" pitchFamily="34" charset="0"/>
                <a:ea typeface="Calibri" panose="020F0502020204030204" pitchFamily="34" charset="0"/>
                <a:cs typeface="Arial" panose="020B0604020202020204" pitchFamily="34" charset="0"/>
              </a:rPr>
              <a:t>Alt</a:t>
            </a:r>
            <a:r>
              <a:rPr lang="en-US" sz="1200" dirty="0">
                <a:effectLst/>
                <a:latin typeface="Segoe UI" panose="020B0502040204020203" pitchFamily="34" charset="0"/>
                <a:ea typeface="Calibri" panose="020F0502020204030204" pitchFamily="34" charset="0"/>
                <a:cs typeface="Arial" panose="020B0604020202020204" pitchFamily="34" charset="0"/>
              </a:rPr>
              <a:t> keys. The </a:t>
            </a:r>
            <a:r>
              <a:rPr lang="en-US" sz="1200" dirty="0">
                <a:effectLst/>
                <a:latin typeface="Segoe UI Black" panose="020B0A02040204020203" pitchFamily="34" charset="0"/>
                <a:ea typeface="Calibri" panose="020F0502020204030204" pitchFamily="34" charset="0"/>
                <a:cs typeface="Arial" panose="020B0604020202020204" pitchFamily="34" charset="0"/>
              </a:rPr>
              <a:t>&gt;</a:t>
            </a:r>
            <a:r>
              <a:rPr lang="en-US" sz="1200" dirty="0">
                <a:effectLst/>
                <a:latin typeface="Segoe UI" panose="020B0502040204020203" pitchFamily="34" charset="0"/>
                <a:ea typeface="Calibri" panose="020F0502020204030204" pitchFamily="34" charset="0"/>
                <a:cs typeface="Arial" panose="020B0604020202020204" pitchFamily="34" charset="0"/>
              </a:rPr>
              <a:t> key is below the right </a:t>
            </a:r>
            <a:r>
              <a:rPr lang="en-US" sz="1200" dirty="0">
                <a:effectLst/>
                <a:latin typeface="Segoe UI Semibold" panose="020B0702040204020203" pitchFamily="34" charset="0"/>
                <a:ea typeface="Calibri" panose="020F0502020204030204" pitchFamily="34" charset="0"/>
                <a:cs typeface="Arial" panose="020B0604020202020204" pitchFamily="34" charset="0"/>
              </a:rPr>
              <a:t>Shift</a:t>
            </a:r>
            <a:r>
              <a:rPr lang="en-US" sz="1200" dirty="0">
                <a:effectLst/>
                <a:latin typeface="Segoe UI" panose="020B0502040204020203" pitchFamily="34" charset="0"/>
                <a:ea typeface="Calibri" panose="020F0502020204030204" pitchFamily="34" charset="0"/>
                <a:cs typeface="Arial" panose="020B0604020202020204" pitchFamily="34" charset="0"/>
              </a:rPr>
              <a:t> key.</a:t>
            </a:r>
          </a:p>
          <a:p>
            <a:pPr marL="0" marR="0">
              <a:lnSpc>
                <a:spcPct val="102000"/>
              </a:lnSpc>
              <a:spcBef>
                <a:spcPts val="600"/>
              </a:spcBef>
              <a:spcAft>
                <a:spcPts val="1000"/>
              </a:spcAft>
            </a:pPr>
            <a:r>
              <a:rPr lang="en-US" sz="1200" b="1" cap="all" spc="50" dirty="0">
                <a:solidFill>
                  <a:srgbClr val="5C2D91"/>
                </a:solidFill>
                <a:effectLst/>
                <a:latin typeface="Segoe UI" panose="020B0502040204020203" pitchFamily="34" charset="0"/>
                <a:ea typeface="Calibri" panose="020F0502020204030204" pitchFamily="34" charset="0"/>
                <a:cs typeface="Arial" panose="020B0604020202020204" pitchFamily="34" charset="0"/>
              </a:rPr>
              <a:t>Activity:</a:t>
            </a:r>
            <a:r>
              <a:rPr lang="en-US" sz="1200" dirty="0">
                <a:effectLst/>
                <a:latin typeface="Segoe UI" panose="020B0502040204020203" pitchFamily="34" charset="0"/>
                <a:ea typeface="Calibri" panose="020F0502020204030204" pitchFamily="34" charset="0"/>
                <a:cs typeface="Arial" panose="020B0604020202020204" pitchFamily="34" charset="0"/>
              </a:rPr>
              <a:t> </a:t>
            </a:r>
            <a:r>
              <a:rPr lang="en-US" sz="1200" b="1" dirty="0">
                <a:effectLst/>
                <a:latin typeface="Segoe UI" panose="020B0502040204020203" pitchFamily="34" charset="0"/>
                <a:ea typeface="Calibri" panose="020F0502020204030204" pitchFamily="34" charset="0"/>
                <a:cs typeface="Arial" panose="020B0604020202020204" pitchFamily="34" charset="0"/>
              </a:rPr>
              <a:t>Chicken Rain tutorial </a:t>
            </a:r>
            <a:r>
              <a:rPr lang="en-US" sz="1200" dirty="0">
                <a:effectLst/>
                <a:latin typeface="Segoe UI" panose="020B0502040204020203" pitchFamily="34" charset="0"/>
                <a:ea typeface="Calibri" panose="020F0502020204030204" pitchFamily="34" charset="0"/>
                <a:cs typeface="Arial" panose="020B0604020202020204" pitchFamily="34" charset="0"/>
              </a:rPr>
              <a:t>(approximately 5 minutes)</a:t>
            </a:r>
          </a:p>
          <a:p>
            <a:pPr marL="0" marR="0">
              <a:lnSpc>
                <a:spcPct val="102000"/>
              </a:lnSpc>
              <a:spcBef>
                <a:spcPts val="600"/>
              </a:spcBef>
              <a:spcAft>
                <a:spcPts val="1000"/>
              </a:spcAft>
            </a:pPr>
            <a:r>
              <a:rPr lang="en-US" sz="1200" b="1" cap="all" spc="50" dirty="0">
                <a:solidFill>
                  <a:srgbClr val="5C2D91"/>
                </a:solidFill>
                <a:effectLst/>
                <a:latin typeface="Segoe UI" panose="020B0502040204020203" pitchFamily="34" charset="0"/>
                <a:ea typeface="Calibri" panose="020F0502020204030204" pitchFamily="34" charset="0"/>
                <a:cs typeface="Arial" panose="020B0604020202020204" pitchFamily="34" charset="0"/>
              </a:rPr>
              <a:t>Do: </a:t>
            </a:r>
            <a:r>
              <a:rPr lang="en-US" sz="1200" dirty="0">
                <a:effectLst/>
                <a:latin typeface="Segoe UI" panose="020B0502040204020203" pitchFamily="34" charset="0"/>
                <a:ea typeface="Calibri" panose="020F0502020204030204" pitchFamily="34" charset="0"/>
                <a:cs typeface="Arial" panose="020B0604020202020204" pitchFamily="34" charset="0"/>
              </a:rPr>
              <a:t>Orient participants to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and complete the tutorial onscreen, with participants following along on their devices:</a:t>
            </a:r>
          </a:p>
          <a:p>
            <a:pPr marL="342900" marR="0" lvl="0" indent="-342900">
              <a:lnSpc>
                <a:spcPct val="102000"/>
              </a:lnSpc>
              <a:spcBef>
                <a:spcPts val="600"/>
              </a:spcBef>
              <a:spcAft>
                <a:spcPts val="0"/>
              </a:spcAft>
              <a:buClr>
                <a:srgbClr val="5C2D91"/>
              </a:buClr>
              <a:buFont typeface="+mj-lt"/>
              <a:buAutoNum type="arabicPeriod"/>
            </a:pPr>
            <a:r>
              <a:rPr lang="en-US" sz="1200" dirty="0">
                <a:effectLst/>
                <a:latin typeface="Segoe UI" panose="020B0502040204020203" pitchFamily="34" charset="0"/>
                <a:ea typeface="Calibri" panose="020F0502020204030204" pitchFamily="34" charset="0"/>
                <a:cs typeface="Arial" panose="020B0604020202020204" pitchFamily="34" charset="0"/>
              </a:rPr>
              <a:t>Toggle to Microsoft </a:t>
            </a:r>
            <a:r>
              <a:rPr lang="en-US" sz="1200" dirty="0" err="1">
                <a:effectLst/>
                <a:latin typeface="Segoe UI" panose="020B0502040204020203" pitchFamily="34" charset="0"/>
                <a:ea typeface="Calibri" panose="020F0502020204030204" pitchFamily="34" charset="0"/>
                <a:cs typeface="Arial" panose="020B0604020202020204" pitchFamily="34" charset="0"/>
              </a:rPr>
              <a:t>MakeCode</a:t>
            </a:r>
            <a:r>
              <a:rPr lang="en-US" sz="1200" dirty="0">
                <a:effectLst/>
                <a:latin typeface="Segoe UI" panose="020B0502040204020203" pitchFamily="34" charset="0"/>
                <a:ea typeface="Calibri" panose="020F0502020204030204" pitchFamily="34" charset="0"/>
                <a:cs typeface="Arial" panose="020B0604020202020204" pitchFamily="34" charset="0"/>
              </a:rPr>
              <a:t> and set it side by side with Minecraft onscreen.</a:t>
            </a:r>
          </a:p>
          <a:p>
            <a:pPr marL="342900" marR="0" lvl="0" indent="-342900">
              <a:lnSpc>
                <a:spcPct val="102000"/>
              </a:lnSpc>
              <a:spcBef>
                <a:spcPts val="0"/>
              </a:spcBef>
              <a:spcAft>
                <a:spcPts val="0"/>
              </a:spcAft>
              <a:buClr>
                <a:srgbClr val="5C2D91"/>
              </a:buClr>
              <a:buFont typeface="+mj-lt"/>
              <a:buAutoNum type="arabicPeriod"/>
            </a:pPr>
            <a:r>
              <a:rPr lang="en-US" sz="1200" dirty="0">
                <a:effectLst/>
                <a:latin typeface="Segoe UI" panose="020B0502040204020203" pitchFamily="34" charset="0"/>
                <a:ea typeface="Calibri" panose="020F0502020204030204" pitchFamily="34" charset="0"/>
                <a:cs typeface="Arial" panose="020B0604020202020204" pitchFamily="34" charset="0"/>
              </a:rPr>
              <a:t>Under </a:t>
            </a:r>
            <a:r>
              <a:rPr lang="en-US" sz="1200" dirty="0">
                <a:effectLst/>
                <a:latin typeface="Segoe UI Semibold" panose="020B0702040204020203" pitchFamily="34" charset="0"/>
                <a:ea typeface="Calibri" panose="020F0502020204030204" pitchFamily="34" charset="0"/>
                <a:cs typeface="Arial" panose="020B0604020202020204" pitchFamily="34" charset="0"/>
              </a:rPr>
              <a:t>Tutorials</a:t>
            </a:r>
            <a:r>
              <a:rPr lang="en-US" sz="1200" dirty="0">
                <a:effectLst/>
                <a:latin typeface="Segoe UI" panose="020B0502040204020203" pitchFamily="34" charset="0"/>
                <a:ea typeface="Calibri" panose="020F0502020204030204" pitchFamily="34" charset="0"/>
                <a:cs typeface="Arial" panose="020B0604020202020204" pitchFamily="34" charset="0"/>
              </a:rPr>
              <a:t>, select </a:t>
            </a:r>
            <a:r>
              <a:rPr lang="en-US" sz="1200" dirty="0">
                <a:effectLst/>
                <a:latin typeface="Segoe UI Semibold" panose="020B0702040204020203" pitchFamily="34" charset="0"/>
                <a:ea typeface="Calibri" panose="020F0502020204030204" pitchFamily="34" charset="0"/>
                <a:cs typeface="Arial" panose="020B0604020202020204" pitchFamily="34" charset="0"/>
              </a:rPr>
              <a:t>Chicken Rain</a:t>
            </a:r>
            <a:r>
              <a:rPr lang="en-US" sz="1200" dirty="0">
                <a:effectLst/>
                <a:latin typeface="Segoe UI" panose="020B0502040204020203" pitchFamily="34" charset="0"/>
                <a:ea typeface="Calibri" panose="020F0502020204030204" pitchFamily="34" charset="0"/>
                <a:cs typeface="Arial" panose="020B0604020202020204" pitchFamily="34" charset="0"/>
              </a:rPr>
              <a:t>, then </a:t>
            </a:r>
            <a:r>
              <a:rPr lang="en-US" sz="1200" dirty="0">
                <a:effectLst/>
                <a:latin typeface="Segoe UI Semibold" panose="020B0702040204020203" pitchFamily="34" charset="0"/>
                <a:ea typeface="Calibri" panose="020F0502020204030204" pitchFamily="34" charset="0"/>
                <a:cs typeface="Arial" panose="020B0604020202020204" pitchFamily="34" charset="0"/>
              </a:rPr>
              <a:t>OK</a:t>
            </a:r>
            <a:r>
              <a:rPr lang="en-US" sz="1200" dirty="0">
                <a:effectLst/>
                <a:latin typeface="Segoe UI" panose="020B0502040204020203" pitchFamily="34" charset="0"/>
                <a:ea typeface="Calibri" panose="020F0502020204030204" pitchFamily="34" charset="0"/>
                <a:cs typeface="Arial" panose="020B0604020202020204" pitchFamily="34" charset="0"/>
              </a:rPr>
              <a:t>.</a:t>
            </a:r>
          </a:p>
          <a:p>
            <a:pPr marL="342900" marR="0" lvl="0" indent="-342900">
              <a:lnSpc>
                <a:spcPct val="102000"/>
              </a:lnSpc>
              <a:spcBef>
                <a:spcPts val="0"/>
              </a:spcBef>
              <a:spcAft>
                <a:spcPts val="0"/>
              </a:spcAft>
              <a:buClr>
                <a:srgbClr val="5C2D91"/>
              </a:buClr>
              <a:buFont typeface="+mj-lt"/>
              <a:buAutoNum type="arabicPeriod"/>
            </a:pPr>
            <a:r>
              <a:rPr lang="en-US" sz="1200" dirty="0">
                <a:effectLst/>
                <a:latin typeface="Segoe UI" panose="020B0502040204020203" pitchFamily="34" charset="0"/>
                <a:ea typeface="Calibri" panose="020F0502020204030204" pitchFamily="34" charset="0"/>
                <a:cs typeface="Arial" panose="020B0604020202020204" pitchFamily="34" charset="0"/>
              </a:rPr>
              <a:t>Before continuing the tutorial, explain the layout: </a:t>
            </a:r>
          </a:p>
          <a:p>
            <a:pPr marL="742950" marR="0" lvl="1" indent="-285750">
              <a:lnSpc>
                <a:spcPct val="102000"/>
              </a:lnSpc>
              <a:spcBef>
                <a:spcPts val="0"/>
              </a:spcBef>
              <a:spcAft>
                <a:spcPts val="0"/>
              </a:spcAft>
              <a:buClr>
                <a:srgbClr val="5C2D91"/>
              </a:buClr>
              <a:buFont typeface="+mj-lt"/>
              <a:buAutoNum type="alphaLcPeriod"/>
            </a:pPr>
            <a:r>
              <a:rPr lang="en-US" sz="1200" dirty="0">
                <a:effectLst/>
                <a:latin typeface="Segoe UI Semibold" panose="020B0702040204020203" pitchFamily="34" charset="0"/>
                <a:ea typeface="Calibri" panose="020F0502020204030204" pitchFamily="34" charset="0"/>
                <a:cs typeface="Arial" panose="020B0604020202020204" pitchFamily="34" charset="0"/>
              </a:rPr>
              <a:t>Coding Workspace</a:t>
            </a:r>
            <a:r>
              <a:rPr lang="en-US" sz="1200" dirty="0">
                <a:effectLst/>
                <a:latin typeface="Segoe UI" panose="020B0502040204020203" pitchFamily="34" charset="0"/>
                <a:ea typeface="Calibri" panose="020F0502020204030204" pitchFamily="34" charset="0"/>
                <a:cs typeface="Arial" panose="020B0604020202020204" pitchFamily="34" charset="0"/>
              </a:rPr>
              <a:t> – Where you work with different coding blocks. </a:t>
            </a:r>
          </a:p>
          <a:p>
            <a:pPr marL="742950" marR="0" lvl="1" indent="-285750">
              <a:lnSpc>
                <a:spcPct val="102000"/>
              </a:lnSpc>
              <a:spcBef>
                <a:spcPts val="0"/>
              </a:spcBef>
              <a:spcAft>
                <a:spcPts val="0"/>
              </a:spcAft>
              <a:buClr>
                <a:srgbClr val="5C2D91"/>
              </a:buClr>
              <a:buFont typeface="+mj-lt"/>
              <a:buAutoNum type="alphaLcPeriod"/>
            </a:pPr>
            <a:r>
              <a:rPr lang="en-US" sz="1200" dirty="0">
                <a:effectLst/>
                <a:latin typeface="Segoe UI Semibold" panose="020B0702040204020203" pitchFamily="34" charset="0"/>
                <a:ea typeface="Calibri" panose="020F0502020204030204" pitchFamily="34" charset="0"/>
                <a:cs typeface="Arial" panose="020B0604020202020204" pitchFamily="34" charset="0"/>
              </a:rPr>
              <a:t>Tool box</a:t>
            </a:r>
            <a:r>
              <a:rPr lang="en-US" sz="1200" dirty="0">
                <a:effectLst/>
                <a:latin typeface="Segoe UI" panose="020B0502040204020203" pitchFamily="34" charset="0"/>
                <a:ea typeface="Calibri" panose="020F0502020204030204" pitchFamily="34" charset="0"/>
                <a:cs typeface="Arial" panose="020B0604020202020204" pitchFamily="34" charset="0"/>
              </a:rPr>
              <a:t> – Where you find different types of code blocks. </a:t>
            </a:r>
          </a:p>
          <a:p>
            <a:pPr marL="742950" marR="0" lvl="1" indent="-285750">
              <a:lnSpc>
                <a:spcPct val="102000"/>
              </a:lnSpc>
              <a:spcBef>
                <a:spcPts val="0"/>
              </a:spcBef>
              <a:spcAft>
                <a:spcPts val="0"/>
              </a:spcAft>
              <a:buClr>
                <a:srgbClr val="5C2D91"/>
              </a:buClr>
              <a:buFont typeface="+mj-lt"/>
              <a:buAutoNum type="alphaLcPeriod"/>
            </a:pPr>
            <a:r>
              <a:rPr lang="en-US" sz="1200" dirty="0">
                <a:effectLst/>
                <a:latin typeface="Segoe UI Semibold" panose="020B0702040204020203" pitchFamily="34" charset="0"/>
                <a:ea typeface="Calibri" panose="020F0502020204030204" pitchFamily="34" charset="0"/>
                <a:cs typeface="Arial" panose="020B0604020202020204" pitchFamily="34" charset="0"/>
              </a:rPr>
              <a:t>Tool drawer</a:t>
            </a:r>
            <a:r>
              <a:rPr lang="en-US" sz="1200" dirty="0">
                <a:effectLst/>
                <a:latin typeface="Segoe UI" panose="020B0502040204020203" pitchFamily="34" charset="0"/>
                <a:ea typeface="Calibri" panose="020F0502020204030204" pitchFamily="34" charset="0"/>
                <a:cs typeface="Arial" panose="020B0604020202020204" pitchFamily="34" charset="0"/>
              </a:rPr>
              <a:t> – When you select a drawer it opens to show the available coding blocks. Point out that the coding block in each drawer are color coded for those types of blocks. </a:t>
            </a:r>
          </a:p>
          <a:p>
            <a:pPr marL="742950" marR="0" lvl="1" indent="-285750">
              <a:lnSpc>
                <a:spcPct val="102000"/>
              </a:lnSpc>
              <a:spcBef>
                <a:spcPts val="0"/>
              </a:spcBef>
              <a:spcAft>
                <a:spcPts val="0"/>
              </a:spcAft>
              <a:buClr>
                <a:srgbClr val="5C2D91"/>
              </a:buClr>
              <a:buFont typeface="+mj-lt"/>
              <a:buAutoNum type="alphaLcPeriod"/>
            </a:pPr>
            <a:r>
              <a:rPr lang="en-US" sz="1200" dirty="0">
                <a:effectLst/>
                <a:latin typeface="Segoe UI" panose="020B0502040204020203" pitchFamily="34" charset="0"/>
                <a:ea typeface="Calibri" panose="020F0502020204030204" pitchFamily="34" charset="0"/>
                <a:cs typeface="Arial" panose="020B0604020202020204" pitchFamily="34" charset="0"/>
              </a:rPr>
              <a:t>Point out the home screen button , and the button to switch between block and JavaScript coding  but reinforce that we’re using block coding through the camp.</a:t>
            </a:r>
          </a:p>
          <a:p>
            <a:pPr marL="342900" marR="0" lvl="0" indent="-342900">
              <a:lnSpc>
                <a:spcPct val="102000"/>
              </a:lnSpc>
              <a:spcBef>
                <a:spcPts val="0"/>
              </a:spcBef>
              <a:spcAft>
                <a:spcPts val="600"/>
              </a:spcAft>
              <a:buClr>
                <a:srgbClr val="5C2D91"/>
              </a:buClr>
              <a:buFont typeface="+mj-lt"/>
              <a:buAutoNum type="arabicPeriod"/>
            </a:pPr>
            <a:r>
              <a:rPr lang="en-US" sz="1200" dirty="0">
                <a:effectLst/>
                <a:latin typeface="Segoe UI" panose="020B0502040204020203" pitchFamily="34" charset="0"/>
                <a:ea typeface="Calibri" panose="020F0502020204030204" pitchFamily="34" charset="0"/>
                <a:cs typeface="Arial" panose="020B0604020202020204" pitchFamily="34" charset="0"/>
              </a:rPr>
              <a:t>Select </a:t>
            </a:r>
            <a:r>
              <a:rPr lang="en-US" sz="1200" dirty="0">
                <a:effectLst/>
                <a:latin typeface="Segoe UI Semibold" panose="020B0702040204020203" pitchFamily="34" charset="0"/>
                <a:ea typeface="Calibri" panose="020F0502020204030204" pitchFamily="34" charset="0"/>
                <a:cs typeface="Arial" panose="020B0604020202020204" pitchFamily="34" charset="0"/>
              </a:rPr>
              <a:t>Next</a:t>
            </a:r>
            <a:r>
              <a:rPr lang="en-US" sz="1200" dirty="0">
                <a:effectLst/>
                <a:latin typeface="Segoe UI" panose="020B0502040204020203" pitchFamily="34" charset="0"/>
                <a:ea typeface="Calibri" panose="020F0502020204030204" pitchFamily="34" charset="0"/>
                <a:cs typeface="Arial" panose="020B0604020202020204" pitchFamily="34" charset="0"/>
              </a:rPr>
              <a:t> to start the tutorial and complete the seven steps, as the participants follow along on their devices. Be sure to check that all participants have completed each step before moving on to the next step. </a:t>
            </a:r>
          </a:p>
          <a:p>
            <a:pPr marL="0" marR="0" lvl="0" indent="0">
              <a:lnSpc>
                <a:spcPct val="102000"/>
              </a:lnSpc>
              <a:spcBef>
                <a:spcPts val="0"/>
              </a:spcBef>
              <a:spcAft>
                <a:spcPts val="600"/>
              </a:spcAft>
              <a:buClr>
                <a:srgbClr val="5C2D91"/>
              </a:buClr>
              <a:buFont typeface="+mj-lt"/>
              <a:buNone/>
            </a:pPr>
            <a:r>
              <a:rPr lang="en-US" sz="1200" b="1" cap="all" spc="50" dirty="0">
                <a:solidFill>
                  <a:srgbClr val="5C2D91"/>
                </a:solidFill>
                <a:effectLst/>
                <a:latin typeface="Segoe UI" panose="020B0502040204020203" pitchFamily="34" charset="0"/>
                <a:ea typeface="Calibri" panose="020F0502020204030204" pitchFamily="34" charset="0"/>
                <a:cs typeface="Arial" panose="020B0604020202020204" pitchFamily="34" charset="0"/>
              </a:rPr>
              <a:t>       NOTE:</a:t>
            </a:r>
            <a:r>
              <a:rPr lang="en-US" sz="1200" dirty="0">
                <a:effectLst/>
                <a:latin typeface="Segoe UI" panose="020B0502040204020203" pitchFamily="34" charset="0"/>
                <a:ea typeface="Calibri" panose="020F0502020204030204" pitchFamily="34" charset="0"/>
                <a:cs typeface="Arial" panose="020B0604020202020204" pitchFamily="34" charset="0"/>
              </a:rPr>
              <a:t> To close the chat command field in Minecraft, select </a:t>
            </a:r>
            <a:r>
              <a:rPr lang="en-US" sz="1200" dirty="0">
                <a:effectLst/>
                <a:latin typeface="Segoe UI Semibold" panose="020B0702040204020203" pitchFamily="34" charset="0"/>
                <a:ea typeface="Calibri" panose="020F0502020204030204" pitchFamily="34" charset="0"/>
                <a:cs typeface="Arial" panose="020B0604020202020204" pitchFamily="34" charset="0"/>
              </a:rPr>
              <a:t>Exit</a:t>
            </a:r>
            <a:r>
              <a:rPr lang="en-US" sz="1200" dirty="0">
                <a:effectLst/>
                <a:latin typeface="Segoe UI" panose="020B0502040204020203" pitchFamily="34" charset="0"/>
                <a:ea typeface="Calibri" panose="020F0502020204030204" pitchFamily="34" charset="0"/>
                <a:cs typeface="Arial" panose="020B0604020202020204" pitchFamily="34" charset="0"/>
              </a:rPr>
              <a:t> at the top left of the screen or hit </a:t>
            </a:r>
            <a:r>
              <a:rPr lang="en-US" sz="1200" dirty="0">
                <a:effectLst/>
                <a:latin typeface="Segoe UI Semibold" panose="020B0702040204020203" pitchFamily="34" charset="0"/>
                <a:ea typeface="Calibri" panose="020F0502020204030204" pitchFamily="34" charset="0"/>
                <a:cs typeface="Arial" panose="020B0604020202020204" pitchFamily="34" charset="0"/>
              </a:rPr>
              <a:t>Esc </a:t>
            </a:r>
            <a:r>
              <a:rPr lang="en-US" sz="1200" dirty="0">
                <a:effectLst/>
                <a:latin typeface="Segoe UI" panose="020B0502040204020203" pitchFamily="34" charset="0"/>
                <a:ea typeface="Calibri" panose="020F0502020204030204" pitchFamily="34" charset="0"/>
                <a:cs typeface="Segoe UI" panose="020B0502040204020203" pitchFamily="34" charset="0"/>
              </a:rPr>
              <a:t>on the keyboard.</a:t>
            </a:r>
            <a:r>
              <a:rPr lang="en-US" sz="1200" dirty="0">
                <a:effectLst/>
                <a:latin typeface="Segoe UI" panose="020B0502040204020203" pitchFamily="34" charset="0"/>
                <a:ea typeface="Calibri" panose="020F0502020204030204" pitchFamily="34" charset="0"/>
                <a:cs typeface="Arial" panose="020B0604020202020204" pitchFamily="34" charset="0"/>
              </a:rPr>
              <a:t> This allows you to move the player around to see all the chickens.</a:t>
            </a:r>
          </a:p>
          <a:p>
            <a:pPr marL="342900" marR="0" lvl="0" indent="-342900">
              <a:lnSpc>
                <a:spcPct val="102000"/>
              </a:lnSpc>
              <a:spcBef>
                <a:spcPts val="600"/>
              </a:spcBef>
              <a:spcAft>
                <a:spcPts val="0"/>
              </a:spcAft>
              <a:buClr>
                <a:srgbClr val="5C2D91"/>
              </a:buClr>
              <a:buFont typeface="+mj-lt"/>
              <a:buAutoNum type="arabicPeriod" startAt="5"/>
            </a:pPr>
            <a:r>
              <a:rPr lang="en-US" sz="1200" dirty="0">
                <a:effectLst/>
                <a:latin typeface="Segoe UI" panose="020B0502040204020203" pitchFamily="34" charset="0"/>
                <a:ea typeface="Calibri" panose="020F0502020204030204" pitchFamily="34" charset="0"/>
                <a:cs typeface="Arial" panose="020B0604020202020204" pitchFamily="34" charset="0"/>
              </a:rPr>
              <a:t>At step 7, reinforce that they just completed a Mod, which just means that they changed their Minecraft world through coding. </a:t>
            </a:r>
          </a:p>
          <a:p>
            <a:pPr marL="342900" marR="0" lvl="0" indent="-342900">
              <a:lnSpc>
                <a:spcPct val="102000"/>
              </a:lnSpc>
              <a:spcBef>
                <a:spcPts val="0"/>
              </a:spcBef>
              <a:spcAft>
                <a:spcPts val="0"/>
              </a:spcAft>
              <a:buClr>
                <a:srgbClr val="5C2D91"/>
              </a:buClr>
              <a:buFont typeface="+mj-lt"/>
              <a:buAutoNum type="arabicPeriod" startAt="5"/>
            </a:pPr>
            <a:r>
              <a:rPr lang="en-US" sz="1200" dirty="0">
                <a:effectLst/>
                <a:latin typeface="Segoe UI" panose="020B0502040204020203" pitchFamily="34" charset="0"/>
                <a:ea typeface="Calibri" panose="020F0502020204030204" pitchFamily="34" charset="0"/>
                <a:cs typeface="Arial" panose="020B0604020202020204" pitchFamily="34" charset="0"/>
              </a:rPr>
              <a:t>Then select </a:t>
            </a:r>
            <a:r>
              <a:rPr lang="en-US" sz="1200" dirty="0">
                <a:effectLst/>
                <a:latin typeface="Segoe UI Semibold" panose="020B0702040204020203" pitchFamily="34" charset="0"/>
                <a:ea typeface="Calibri" panose="020F0502020204030204" pitchFamily="34" charset="0"/>
                <a:cs typeface="Arial" panose="020B0604020202020204" pitchFamily="34" charset="0"/>
              </a:rPr>
              <a:t>Finish</a:t>
            </a:r>
            <a:r>
              <a:rPr lang="en-US" sz="1200" dirty="0">
                <a:effectLst/>
                <a:latin typeface="Segoe UI" panose="020B0502040204020203" pitchFamily="34" charset="0"/>
                <a:ea typeface="Calibri" panose="020F0502020204030204" pitchFamily="34" charset="0"/>
                <a:cs typeface="Arial" panose="020B0604020202020204" pitchFamily="34" charset="0"/>
              </a:rPr>
              <a:t> to exit the tutorial. This transfers the coding blocks to the main </a:t>
            </a:r>
            <a:r>
              <a:rPr lang="en-US" sz="1200" dirty="0">
                <a:effectLst/>
                <a:latin typeface="Segoe UI Semibold" panose="020B0702040204020203" pitchFamily="34" charset="0"/>
                <a:ea typeface="Calibri" panose="020F0502020204030204" pitchFamily="34" charset="0"/>
                <a:cs typeface="Arial" panose="020B0604020202020204" pitchFamily="34" charset="0"/>
              </a:rPr>
              <a:t>coding Workspace</a:t>
            </a:r>
            <a:r>
              <a:rPr lang="en-US" sz="1200" dirty="0">
                <a:effectLst/>
                <a:latin typeface="Segoe UI" panose="020B0502040204020203" pitchFamily="34" charset="0"/>
                <a:ea typeface="Calibri" panose="020F0502020204030204" pitchFamily="34" charset="0"/>
                <a:cs typeface="Arial" panose="020B0604020202020204" pitchFamily="34" charset="0"/>
              </a:rPr>
              <a:t>. </a:t>
            </a:r>
          </a:p>
          <a:p>
            <a:pPr marL="342900" marR="0" lvl="0" indent="-342900">
              <a:lnSpc>
                <a:spcPct val="102000"/>
              </a:lnSpc>
              <a:spcBef>
                <a:spcPts val="0"/>
              </a:spcBef>
              <a:spcAft>
                <a:spcPts val="1000"/>
              </a:spcAft>
              <a:buClr>
                <a:srgbClr val="5C2D91"/>
              </a:buClr>
              <a:buFont typeface="+mj-lt"/>
              <a:buAutoNum type="arabicPeriod" startAt="5"/>
            </a:pPr>
            <a:r>
              <a:rPr lang="en-US" sz="1200" dirty="0">
                <a:effectLst/>
                <a:latin typeface="Segoe UI" panose="020B0502040204020203" pitchFamily="34" charset="0"/>
                <a:ea typeface="Calibri" panose="020F0502020204030204" pitchFamily="34" charset="0"/>
                <a:cs typeface="Arial" panose="020B0604020202020204" pitchFamily="34" charset="0"/>
              </a:rPr>
              <a:t>Toggle back to the presentation onscreen.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802B31-11B2-4E0F-89DA-3FECBA32095E}" type="slidenum">
              <a:rPr lang="en-US" smtClean="0"/>
              <a:t>10</a:t>
            </a:fld>
            <a:endParaRPr lang="en-US"/>
          </a:p>
        </p:txBody>
      </p:sp>
    </p:spTree>
    <p:extLst>
      <p:ext uri="{BB962C8B-B14F-4D97-AF65-F5344CB8AC3E}">
        <p14:creationId xmlns:p14="http://schemas.microsoft.com/office/powerpoint/2010/main" val="80173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9DA1434-C4DF-412E-99C1-D8F9CD6FA8B7}" type="datetime8">
              <a:rPr lang="en-US" smtClean="0"/>
              <a:t>7/11/2018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951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9DA1434-C4DF-412E-99C1-D8F9CD6FA8B7}" type="datetime8">
              <a:rPr lang="en-US" smtClean="0"/>
              <a:t>7/11/2018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864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necraft Fullbleed Titl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187" cy="6858000"/>
          </a:xfrm>
          <a:prstGeom prst="rect">
            <a:avLst/>
          </a:prstGeom>
        </p:spPr>
      </p:pic>
      <p:sp>
        <p:nvSpPr>
          <p:cNvPr id="2" name="Title 1"/>
          <p:cNvSpPr>
            <a:spLocks noGrp="1"/>
          </p:cNvSpPr>
          <p:nvPr>
            <p:ph type="ctrTitle" hasCustomPrompt="1"/>
          </p:nvPr>
        </p:nvSpPr>
        <p:spPr>
          <a:xfrm>
            <a:off x="794683" y="2918691"/>
            <a:ext cx="3971281" cy="1944161"/>
          </a:xfrm>
        </p:spPr>
        <p:txBody>
          <a:bodyPr anchor="b"/>
          <a:lstStyle>
            <a:lvl1pPr algn="l">
              <a:defRPr sz="4800">
                <a:solidFill>
                  <a:schemeClr val="bg1">
                    <a:alpha val="99000"/>
                  </a:schemeClr>
                </a:solidFil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0"/>
          </p:nvPr>
        </p:nvSpPr>
        <p:spPr>
          <a:xfrm>
            <a:off x="794708" y="4862852"/>
            <a:ext cx="3971281" cy="577378"/>
          </a:xfrm>
        </p:spPr>
        <p:txBody>
          <a:bodyPr>
            <a:noAutofit/>
          </a:bodyPr>
          <a:lstStyle>
            <a:lvl1pPr marL="0" indent="0">
              <a:buNone/>
              <a:defRPr sz="2400">
                <a:solidFill>
                  <a:schemeClr val="bg1">
                    <a:alpha val="99000"/>
                  </a:schemeClr>
                </a:solidFill>
                <a:latin typeface="+mn-lt"/>
              </a:defRPr>
            </a:lvl1pPr>
          </a:lstStyle>
          <a:p>
            <a:pPr lvl="0"/>
            <a:r>
              <a:rPr lang="en-US"/>
              <a:t>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1953" t="34180" r="9349" b="33591"/>
          <a:stretch/>
        </p:blipFill>
        <p:spPr>
          <a:xfrm>
            <a:off x="10640290" y="6331872"/>
            <a:ext cx="1126837" cy="227588"/>
          </a:xfrm>
          <a:prstGeom prst="rect">
            <a:avLst/>
          </a:prstGeom>
        </p:spPr>
      </p:pic>
    </p:spTree>
    <p:extLst>
      <p:ext uri="{BB962C8B-B14F-4D97-AF65-F5344CB8AC3E}">
        <p14:creationId xmlns:p14="http://schemas.microsoft.com/office/powerpoint/2010/main" val="39926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4247160" cy="6858000"/>
          </a:xfrm>
          <a:prstGeom prst="rect">
            <a:avLst/>
          </a:prstGeom>
        </p:spPr>
      </p:pic>
      <p:sp>
        <p:nvSpPr>
          <p:cNvPr id="2" name="Title 1"/>
          <p:cNvSpPr>
            <a:spLocks noGrp="1"/>
          </p:cNvSpPr>
          <p:nvPr>
            <p:ph type="ctrTitle" hasCustomPrompt="1"/>
          </p:nvPr>
        </p:nvSpPr>
        <p:spPr>
          <a:xfrm>
            <a:off x="4742702" y="2412077"/>
            <a:ext cx="6901430" cy="1470025"/>
          </a:xfrm>
        </p:spPr>
        <p:txBody>
          <a:bodyPr anchor="b"/>
          <a:lstStyle>
            <a:lvl1pPr algn="l">
              <a:defRPr sz="4800"/>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742701" y="3882102"/>
            <a:ext cx="690143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3200" kern="1200" dirty="0">
                <a:solidFill>
                  <a:schemeClr val="tx2">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9885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3C3BEB-D3A8-425B-95E7-FBF40FCC44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973" r="12973"/>
          <a:stretch/>
        </p:blipFill>
        <p:spPr>
          <a:xfrm>
            <a:off x="0" y="0"/>
            <a:ext cx="12188825" cy="6857999"/>
          </a:xfrm>
          <a:prstGeom prst="rect">
            <a:avLst/>
          </a:prstGeom>
        </p:spPr>
      </p:pic>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1"/>
                </a:solidFill>
              </a:defRPr>
            </a:lvl1pPr>
          </a:lstStyle>
          <a:p>
            <a:r>
              <a:rPr lang="en-US" dirty="0"/>
              <a:t>Section title</a:t>
            </a:r>
          </a:p>
        </p:txBody>
      </p:sp>
      <p:pic>
        <p:nvPicPr>
          <p:cNvPr id="4" name="Graphic 3">
            <a:extLst>
              <a:ext uri="{FF2B5EF4-FFF2-40B4-BE49-F238E27FC236}">
                <a16:creationId xmlns:a16="http://schemas.microsoft.com/office/drawing/2014/main" id="{B18E5798-EB7A-4788-AB25-A920543B97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59500" y="1456023"/>
            <a:ext cx="5040435" cy="4875849"/>
          </a:xfrm>
          <a:prstGeom prst="rect">
            <a:avLst/>
          </a:prstGeom>
        </p:spPr>
      </p:pic>
    </p:spTree>
    <p:extLst>
      <p:ext uri="{BB962C8B-B14F-4D97-AF65-F5344CB8AC3E}">
        <p14:creationId xmlns:p14="http://schemas.microsoft.com/office/powerpoint/2010/main" val="193683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Divider 2">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32A246-281C-4C62-A6C7-4BF192B507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973" r="12973"/>
          <a:stretch/>
        </p:blipFill>
        <p:spPr>
          <a:xfrm>
            <a:off x="0" y="0"/>
            <a:ext cx="12188825" cy="6857999"/>
          </a:xfrm>
          <a:prstGeom prst="rect">
            <a:avLst/>
          </a:prstGeom>
        </p:spPr>
      </p:pic>
      <p:sp>
        <p:nvSpPr>
          <p:cNvPr id="2" name="Title 1"/>
          <p:cNvSpPr>
            <a:spLocks noGrp="1"/>
          </p:cNvSpPr>
          <p:nvPr>
            <p:ph type="title" hasCustomPrompt="1"/>
          </p:nvPr>
        </p:nvSpPr>
        <p:spPr>
          <a:xfrm>
            <a:off x="773359" y="2136810"/>
            <a:ext cx="7003155" cy="1362075"/>
          </a:xfrm>
        </p:spPr>
        <p:txBody>
          <a:bodyPr anchor="b"/>
          <a:lstStyle>
            <a:lvl1pPr algn="l">
              <a:defRPr sz="4800" b="0" cap="none" baseline="0">
                <a:solidFill>
                  <a:schemeClr val="bg1">
                    <a:alpha val="99000"/>
                  </a:schemeClr>
                </a:solidFill>
              </a:defRPr>
            </a:lvl1p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773359" y="3498885"/>
            <a:ext cx="7003155" cy="1500187"/>
          </a:xfrm>
        </p:spPr>
        <p:txBody>
          <a:bodyPr anchor="t"/>
          <a:lstStyle>
            <a:lvl1pPr marL="0" indent="0">
              <a:buNone/>
              <a:defRPr sz="3200">
                <a:solidFill>
                  <a:schemeClr val="bg1">
                    <a:alpha val="99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5" name="Graphic 4">
            <a:extLst>
              <a:ext uri="{FF2B5EF4-FFF2-40B4-BE49-F238E27FC236}">
                <a16:creationId xmlns:a16="http://schemas.microsoft.com/office/drawing/2014/main" id="{C6FF04BC-009E-4EDE-B8F9-3DD728B54F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59500" y="1456023"/>
            <a:ext cx="5040435" cy="4875849"/>
          </a:xfrm>
          <a:prstGeom prst="rect">
            <a:avLst/>
          </a:prstGeom>
        </p:spPr>
      </p:pic>
    </p:spTree>
    <p:extLst>
      <p:ext uri="{BB962C8B-B14F-4D97-AF65-F5344CB8AC3E}">
        <p14:creationId xmlns:p14="http://schemas.microsoft.com/office/powerpoint/2010/main" val="112606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Divider 1">
    <p:bg>
      <p:bgPr>
        <a:solidFill>
          <a:schemeClr val="tx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 y="0"/>
            <a:ext cx="12188825" cy="6858000"/>
            <a:chOff x="0" y="0"/>
            <a:chExt cx="12186744" cy="685800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093372" cy="6858000"/>
            </a:xfrm>
            <a:prstGeom prst="rect">
              <a:avLst/>
            </a:prstGeom>
          </p:spPr>
        </p:pic>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3372" y="0"/>
              <a:ext cx="6093372" cy="6858000"/>
            </a:xfrm>
            <a:prstGeom prst="rect">
              <a:avLst/>
            </a:prstGeom>
          </p:spPr>
        </p:pic>
      </p:grpSp>
      <p:sp>
        <p:nvSpPr>
          <p:cNvPr id="2" name="Title 1"/>
          <p:cNvSpPr>
            <a:spLocks noGrp="1"/>
          </p:cNvSpPr>
          <p:nvPr>
            <p:ph type="title" hasCustomPrompt="1"/>
          </p:nvPr>
        </p:nvSpPr>
        <p:spPr>
          <a:xfrm>
            <a:off x="773359" y="2136810"/>
            <a:ext cx="7003155" cy="1362075"/>
          </a:xfrm>
        </p:spPr>
        <p:txBody>
          <a:bodyPr anchor="b"/>
          <a:lstStyle>
            <a:lvl1pPr algn="l">
              <a:defRPr sz="4800" b="0" cap="none" baseline="0">
                <a:solidFill>
                  <a:schemeClr val="bg1">
                    <a:alpha val="99000"/>
                  </a:schemeClr>
                </a:solidFill>
              </a:defRPr>
            </a:lvl1p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773359" y="3498885"/>
            <a:ext cx="7003155" cy="1500187"/>
          </a:xfrm>
        </p:spPr>
        <p:txBody>
          <a:bodyPr anchor="t"/>
          <a:lstStyle>
            <a:lvl1pPr marL="0" indent="0">
              <a:buNone/>
              <a:defRPr sz="3200">
                <a:solidFill>
                  <a:schemeClr val="bg1">
                    <a:alpha val="99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a:extLst>
              <a:ext uri="{FF2B5EF4-FFF2-40B4-BE49-F238E27FC236}">
                <a16:creationId xmlns:a16="http://schemas.microsoft.com/office/drawing/2014/main" id="{C0638832-F8AC-4B29-9101-B3E2FE411D3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79320" y="1466098"/>
            <a:ext cx="5504784" cy="5391902"/>
          </a:xfrm>
          <a:prstGeom prst="rect">
            <a:avLst/>
          </a:prstGeom>
        </p:spPr>
      </p:pic>
    </p:spTree>
    <p:extLst>
      <p:ext uri="{BB962C8B-B14F-4D97-AF65-F5344CB8AC3E}">
        <p14:creationId xmlns:p14="http://schemas.microsoft.com/office/powerpoint/2010/main" val="40806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A20C0-E9B2-46EB-A149-B102AD38C4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70637"/>
          </a:xfrm>
          <a:prstGeom prst="rect">
            <a:avLst/>
          </a:prstGeom>
        </p:spPr>
      </p:pic>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2"/>
                </a:solidFill>
              </a:defRPr>
            </a:lvl1pPr>
          </a:lstStyle>
          <a:p>
            <a:r>
              <a:rPr lang="en-US" dirty="0"/>
              <a:t>Section title</a:t>
            </a:r>
          </a:p>
        </p:txBody>
      </p:sp>
      <p:pic>
        <p:nvPicPr>
          <p:cNvPr id="5" name="Picture 4">
            <a:extLst>
              <a:ext uri="{FF2B5EF4-FFF2-40B4-BE49-F238E27FC236}">
                <a16:creationId xmlns:a16="http://schemas.microsoft.com/office/drawing/2014/main" id="{65CA12FB-789B-4546-86AB-479E042919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45190" y="1806945"/>
            <a:ext cx="3889093" cy="4652242"/>
          </a:xfrm>
          <a:prstGeom prst="rect">
            <a:avLst/>
          </a:prstGeom>
        </p:spPr>
      </p:pic>
    </p:spTree>
    <p:extLst>
      <p:ext uri="{BB962C8B-B14F-4D97-AF65-F5344CB8AC3E}">
        <p14:creationId xmlns:p14="http://schemas.microsoft.com/office/powerpoint/2010/main" val="3506566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Divider 3">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70637"/>
          </a:xfrm>
          <a:prstGeom prst="rect">
            <a:avLst/>
          </a:prstGeom>
        </p:spPr>
      </p:pic>
      <p:sp>
        <p:nvSpPr>
          <p:cNvPr id="2" name="Title 1"/>
          <p:cNvSpPr>
            <a:spLocks noGrp="1"/>
          </p:cNvSpPr>
          <p:nvPr>
            <p:ph type="title" hasCustomPrompt="1"/>
          </p:nvPr>
        </p:nvSpPr>
        <p:spPr>
          <a:xfrm>
            <a:off x="773359" y="2136810"/>
            <a:ext cx="7003155" cy="1362075"/>
          </a:xfrm>
        </p:spPr>
        <p:txBody>
          <a:bodyPr anchor="b"/>
          <a:lstStyle>
            <a:lvl1pPr algn="l">
              <a:defRPr sz="4800" b="0" cap="none" baseline="0">
                <a:solidFill>
                  <a:schemeClr val="bg1">
                    <a:alpha val="99000"/>
                  </a:schemeClr>
                </a:solidFill>
              </a:defRPr>
            </a:lvl1p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773359" y="3498885"/>
            <a:ext cx="7003155" cy="1500187"/>
          </a:xfrm>
        </p:spPr>
        <p:txBody>
          <a:bodyPr anchor="t"/>
          <a:lstStyle>
            <a:lvl1pPr marL="0" indent="0">
              <a:buNone/>
              <a:defRPr sz="3200">
                <a:solidFill>
                  <a:schemeClr val="bg1">
                    <a:alpha val="99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5" name="Picture 4">
            <a:extLst>
              <a:ext uri="{FF2B5EF4-FFF2-40B4-BE49-F238E27FC236}">
                <a16:creationId xmlns:a16="http://schemas.microsoft.com/office/drawing/2014/main" id="{2D42B6E9-B4FC-43DB-AF78-7B68E38CB9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13853" y="1274510"/>
            <a:ext cx="3889093" cy="4652242"/>
          </a:xfrm>
          <a:prstGeom prst="rect">
            <a:avLst/>
          </a:prstGeom>
        </p:spPr>
      </p:pic>
    </p:spTree>
    <p:extLst>
      <p:ext uri="{BB962C8B-B14F-4D97-AF65-F5344CB8AC3E}">
        <p14:creationId xmlns:p14="http://schemas.microsoft.com/office/powerpoint/2010/main" val="206119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t="-1"/>
          <a:stretch/>
        </p:blipFill>
        <p:spPr>
          <a:xfrm>
            <a:off x="1" y="1"/>
            <a:ext cx="12188825" cy="6858000"/>
          </a:xfrm>
          <a:prstGeom prst="rect">
            <a:avLst/>
          </a:prstGeom>
        </p:spPr>
      </p:pic>
      <p:sp>
        <p:nvSpPr>
          <p:cNvPr id="5" name="Title 1">
            <a:extLst>
              <a:ext uri="{FF2B5EF4-FFF2-40B4-BE49-F238E27FC236}">
                <a16:creationId xmlns:a16="http://schemas.microsoft.com/office/drawing/2014/main" id="{60CD70FB-FD30-4485-A472-17D7CE895237}"/>
              </a:ext>
            </a:extLst>
          </p:cNvPr>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accent5"/>
                </a:solidFill>
              </a:defRPr>
            </a:lvl1pPr>
          </a:lstStyle>
          <a:p>
            <a:r>
              <a:rPr lang="en-US" dirty="0"/>
              <a:t>Section title</a:t>
            </a:r>
          </a:p>
        </p:txBody>
      </p:sp>
      <p:pic>
        <p:nvPicPr>
          <p:cNvPr id="6" name="Picture 5">
            <a:extLst>
              <a:ext uri="{FF2B5EF4-FFF2-40B4-BE49-F238E27FC236}">
                <a16:creationId xmlns:a16="http://schemas.microsoft.com/office/drawing/2014/main" id="{5FAB052D-10A9-4EC1-8518-3318D893B75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07134" y="1542695"/>
            <a:ext cx="3778182" cy="4358111"/>
          </a:xfrm>
          <a:prstGeom prst="rect">
            <a:avLst/>
          </a:prstGeom>
        </p:spPr>
      </p:pic>
    </p:spTree>
    <p:extLst>
      <p:ext uri="{BB962C8B-B14F-4D97-AF65-F5344CB8AC3E}">
        <p14:creationId xmlns:p14="http://schemas.microsoft.com/office/powerpoint/2010/main" val="40196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t="-1"/>
          <a:stretch/>
        </p:blipFill>
        <p:spPr>
          <a:xfrm>
            <a:off x="1" y="1"/>
            <a:ext cx="12188825" cy="6858000"/>
          </a:xfrm>
          <a:prstGeom prst="rect">
            <a:avLst/>
          </a:prstGeom>
        </p:spPr>
      </p:pic>
      <p:sp>
        <p:nvSpPr>
          <p:cNvPr id="4" name="Title 1">
            <a:extLst>
              <a:ext uri="{FF2B5EF4-FFF2-40B4-BE49-F238E27FC236}">
                <a16:creationId xmlns:a16="http://schemas.microsoft.com/office/drawing/2014/main" id="{D5A30585-34A7-458F-9C80-D69907CC0188}"/>
              </a:ext>
            </a:extLst>
          </p:cNvPr>
          <p:cNvSpPr>
            <a:spLocks noGrp="1"/>
          </p:cNvSpPr>
          <p:nvPr>
            <p:ph type="title" hasCustomPrompt="1"/>
          </p:nvPr>
        </p:nvSpPr>
        <p:spPr>
          <a:xfrm>
            <a:off x="773359" y="2136810"/>
            <a:ext cx="7003155" cy="1362075"/>
          </a:xfrm>
        </p:spPr>
        <p:txBody>
          <a:bodyPr anchor="b"/>
          <a:lstStyle>
            <a:lvl1pPr algn="l">
              <a:defRPr sz="4800" b="0" cap="none" baseline="0">
                <a:solidFill>
                  <a:schemeClr val="accent5">
                    <a:alpha val="99000"/>
                  </a:schemeClr>
                </a:solidFill>
              </a:defRPr>
            </a:lvl1pPr>
          </a:lstStyle>
          <a:p>
            <a:r>
              <a:rPr lang="en-US" dirty="0"/>
              <a:t>Click to edit </a:t>
            </a:r>
            <a:br>
              <a:rPr lang="en-US" dirty="0"/>
            </a:br>
            <a:r>
              <a:rPr lang="en-US" dirty="0"/>
              <a:t>Master title style</a:t>
            </a:r>
          </a:p>
        </p:txBody>
      </p:sp>
      <p:sp>
        <p:nvSpPr>
          <p:cNvPr id="6" name="Text Placeholder 2">
            <a:extLst>
              <a:ext uri="{FF2B5EF4-FFF2-40B4-BE49-F238E27FC236}">
                <a16:creationId xmlns:a16="http://schemas.microsoft.com/office/drawing/2014/main" id="{67AB8F2D-CCD9-473F-80CC-1C570C913017}"/>
              </a:ext>
            </a:extLst>
          </p:cNvPr>
          <p:cNvSpPr>
            <a:spLocks noGrp="1"/>
          </p:cNvSpPr>
          <p:nvPr>
            <p:ph type="body" idx="1"/>
          </p:nvPr>
        </p:nvSpPr>
        <p:spPr>
          <a:xfrm>
            <a:off x="773359" y="3498885"/>
            <a:ext cx="7003155" cy="1500187"/>
          </a:xfrm>
        </p:spPr>
        <p:txBody>
          <a:bodyPr anchor="t"/>
          <a:lstStyle>
            <a:lvl1pPr marL="0" indent="0">
              <a:buNone/>
              <a:defRPr sz="3200">
                <a:solidFill>
                  <a:schemeClr val="accent5">
                    <a:alpha val="99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F06C7D8A-A673-485B-8CC7-B0B437D852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36647" y="1698336"/>
            <a:ext cx="3292046" cy="3797356"/>
          </a:xfrm>
          <a:prstGeom prst="rect">
            <a:avLst/>
          </a:prstGeom>
        </p:spPr>
      </p:pic>
    </p:spTree>
    <p:extLst>
      <p:ext uri="{BB962C8B-B14F-4D97-AF65-F5344CB8AC3E}">
        <p14:creationId xmlns:p14="http://schemas.microsoft.com/office/powerpoint/2010/main" val="59377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Green - Add Imag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89FED-8B05-40A9-8046-13AA9B35D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973" r="12973"/>
          <a:stretch/>
        </p:blipFill>
        <p:spPr>
          <a:xfrm>
            <a:off x="0" y="0"/>
            <a:ext cx="12188825" cy="6857999"/>
          </a:xfrm>
          <a:prstGeom prst="rect">
            <a:avLst/>
          </a:prstGeom>
        </p:spPr>
      </p:pic>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1"/>
                </a:solidFill>
              </a:defRPr>
            </a:lvl1pPr>
          </a:lstStyle>
          <a:p>
            <a:r>
              <a:rPr lang="en-US" dirty="0"/>
              <a:t>Section title</a:t>
            </a:r>
          </a:p>
        </p:txBody>
      </p:sp>
      <p:sp>
        <p:nvSpPr>
          <p:cNvPr id="4" name="Picture Placeholder 3">
            <a:extLst>
              <a:ext uri="{FF2B5EF4-FFF2-40B4-BE49-F238E27FC236}">
                <a16:creationId xmlns:a16="http://schemas.microsoft.com/office/drawing/2014/main" id="{6F6D154A-7A8C-478F-B3ED-C23B0DCB9F4B}"/>
              </a:ext>
            </a:extLst>
          </p:cNvPr>
          <p:cNvSpPr>
            <a:spLocks noGrp="1"/>
          </p:cNvSpPr>
          <p:nvPr>
            <p:ph type="pic" sz="quarter" idx="10" hasCustomPrompt="1"/>
          </p:nvPr>
        </p:nvSpPr>
        <p:spPr>
          <a:xfrm>
            <a:off x="6354763" y="1412875"/>
            <a:ext cx="5564187" cy="4721225"/>
          </a:xfrm>
        </p:spPr>
        <p:txBody>
          <a:bodyPr tIns="1188720"/>
          <a:lstStyle>
            <a:lvl1pPr algn="ctr">
              <a:defRPr/>
            </a:lvl1pPr>
          </a:lstStyle>
          <a:p>
            <a:r>
              <a:rPr lang="en-US" dirty="0"/>
              <a:t>Insert picture</a:t>
            </a:r>
          </a:p>
        </p:txBody>
      </p:sp>
    </p:spTree>
    <p:extLst>
      <p:ext uri="{BB962C8B-B14F-4D97-AF65-F5344CB8AC3E}">
        <p14:creationId xmlns:p14="http://schemas.microsoft.com/office/powerpoint/2010/main" val="126285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 Add Image">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645574-1A95-4004-93B6-927DA783884A}"/>
              </a:ext>
            </a:extLst>
          </p:cNvPr>
          <p:cNvGrpSpPr/>
          <p:nvPr userDrawn="1"/>
        </p:nvGrpSpPr>
        <p:grpSpPr>
          <a:xfrm>
            <a:off x="-1" y="0"/>
            <a:ext cx="12188825" cy="6858000"/>
            <a:chOff x="0" y="0"/>
            <a:chExt cx="12186744" cy="6858000"/>
          </a:xfrm>
        </p:grpSpPr>
        <p:pic>
          <p:nvPicPr>
            <p:cNvPr id="6" name="Picture 5">
              <a:extLst>
                <a:ext uri="{FF2B5EF4-FFF2-40B4-BE49-F238E27FC236}">
                  <a16:creationId xmlns:a16="http://schemas.microsoft.com/office/drawing/2014/main" id="{48C0C7D8-0D0A-4A0E-93FF-F7E05F02A2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093372" cy="6858000"/>
            </a:xfrm>
            <a:prstGeom prst="rect">
              <a:avLst/>
            </a:prstGeom>
          </p:spPr>
        </p:pic>
        <p:pic>
          <p:nvPicPr>
            <p:cNvPr id="7" name="Picture 6">
              <a:extLst>
                <a:ext uri="{FF2B5EF4-FFF2-40B4-BE49-F238E27FC236}">
                  <a16:creationId xmlns:a16="http://schemas.microsoft.com/office/drawing/2014/main" id="{84CDF9F3-10CD-4F66-BD5A-406606AD53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3372" y="0"/>
              <a:ext cx="6093372" cy="6858000"/>
            </a:xfrm>
            <a:prstGeom prst="rect">
              <a:avLst/>
            </a:prstGeom>
          </p:spPr>
        </p:pic>
      </p:grpSp>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1"/>
                </a:solidFill>
              </a:defRPr>
            </a:lvl1pPr>
          </a:lstStyle>
          <a:p>
            <a:r>
              <a:rPr lang="en-US" dirty="0"/>
              <a:t>Section title</a:t>
            </a:r>
          </a:p>
        </p:txBody>
      </p:sp>
      <p:sp>
        <p:nvSpPr>
          <p:cNvPr id="4" name="Picture Placeholder 3">
            <a:extLst>
              <a:ext uri="{FF2B5EF4-FFF2-40B4-BE49-F238E27FC236}">
                <a16:creationId xmlns:a16="http://schemas.microsoft.com/office/drawing/2014/main" id="{6F6D154A-7A8C-478F-B3ED-C23B0DCB9F4B}"/>
              </a:ext>
            </a:extLst>
          </p:cNvPr>
          <p:cNvSpPr>
            <a:spLocks noGrp="1"/>
          </p:cNvSpPr>
          <p:nvPr>
            <p:ph type="pic" sz="quarter" idx="10" hasCustomPrompt="1"/>
          </p:nvPr>
        </p:nvSpPr>
        <p:spPr>
          <a:xfrm>
            <a:off x="6354763" y="1412875"/>
            <a:ext cx="5564187" cy="4721225"/>
          </a:xfrm>
        </p:spPr>
        <p:txBody>
          <a:bodyPr tIns="1188720"/>
          <a:lstStyle>
            <a:lvl1pPr algn="ctr">
              <a:defRPr/>
            </a:lvl1pPr>
          </a:lstStyle>
          <a:p>
            <a:r>
              <a:rPr lang="en-US" dirty="0"/>
              <a:t>Insert picture</a:t>
            </a:r>
          </a:p>
        </p:txBody>
      </p:sp>
    </p:spTree>
    <p:extLst>
      <p:ext uri="{BB962C8B-B14F-4D97-AF65-F5344CB8AC3E}">
        <p14:creationId xmlns:p14="http://schemas.microsoft.com/office/powerpoint/2010/main" val="200138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ecraft Fullbleed Tit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4" cy="6858000"/>
          </a:xfrm>
          <a:prstGeom prst="rect">
            <a:avLst/>
          </a:prstGeom>
        </p:spPr>
      </p:pic>
      <p:sp>
        <p:nvSpPr>
          <p:cNvPr id="7" name="Rectangle 6"/>
          <p:cNvSpPr/>
          <p:nvPr userDrawn="1"/>
        </p:nvSpPr>
        <p:spPr bwMode="auto">
          <a:xfrm>
            <a:off x="274638" y="2860696"/>
            <a:ext cx="5943600" cy="3471176"/>
          </a:xfrm>
          <a:prstGeom prst="rect">
            <a:avLst/>
          </a:prstGeom>
          <a:solidFill>
            <a:schemeClr val="tx2">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8" y="2860697"/>
            <a:ext cx="5943599" cy="2178663"/>
          </a:xfrm>
        </p:spPr>
        <p:txBody>
          <a:bodyPr lIns="182880" tIns="182880" rIns="91440" bIns="0" anchor="b"/>
          <a:lstStyle>
            <a:lvl1pPr algn="l" defTabSz="932742" rtl="0" eaLnBrk="1" latinLnBrk="0" hangingPunct="1">
              <a:lnSpc>
                <a:spcPct val="90000"/>
              </a:lnSpc>
              <a:spcBef>
                <a:spcPct val="0"/>
              </a:spcBef>
              <a:buNone/>
              <a:defRPr lang="en-US" sz="4800" b="0" kern="1200" cap="none" spc="-100" baseline="0" dirty="0">
                <a:ln w="3175">
                  <a:noFill/>
                </a:ln>
                <a:gradFill>
                  <a:gsLst>
                    <a:gs pos="76250">
                      <a:srgbClr val="FFFFFF"/>
                    </a:gs>
                    <a:gs pos="51000">
                      <a:srgbClr val="FFFFFF"/>
                    </a:gs>
                  </a:gsLst>
                  <a:lin ang="5400000" scaled="0"/>
                </a:gradFill>
                <a:effectLst/>
                <a:latin typeface="+mj-lt"/>
                <a:ea typeface="+mn-ea"/>
                <a:cs typeface="Segoe UI" pitchFamily="34" charset="0"/>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0"/>
          </p:nvPr>
        </p:nvSpPr>
        <p:spPr>
          <a:xfrm>
            <a:off x="274638" y="5139159"/>
            <a:ext cx="5943599" cy="1192713"/>
          </a:xfrm>
        </p:spPr>
        <p:txBody>
          <a:bodyPr lIns="182880" tIns="0" rIns="91440" bIns="0">
            <a:noAutofit/>
          </a:bodyPr>
          <a:lstStyle>
            <a:lvl1pPr marL="0" indent="0">
              <a:buNone/>
              <a:defRPr lang="en-US" sz="3200" kern="1200" spc="0" baseline="0" dirty="0" smtClean="0">
                <a:gradFill>
                  <a:gsLst>
                    <a:gs pos="76250">
                      <a:srgbClr val="FFFFFF"/>
                    </a:gs>
                    <a:gs pos="51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Edit Master text styles</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l="31953" t="34180" r="9349" b="33591"/>
          <a:stretch/>
        </p:blipFill>
        <p:spPr>
          <a:xfrm>
            <a:off x="10640290" y="6331872"/>
            <a:ext cx="1126837" cy="227588"/>
          </a:xfrm>
          <a:prstGeom prst="rect">
            <a:avLst/>
          </a:prstGeom>
        </p:spPr>
      </p:pic>
    </p:spTree>
    <p:extLst>
      <p:ext uri="{BB962C8B-B14F-4D97-AF65-F5344CB8AC3E}">
        <p14:creationId xmlns:p14="http://schemas.microsoft.com/office/powerpoint/2010/main" val="225389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urple - Add Image">
    <p:bg>
      <p:bgPr>
        <a:solidFill>
          <a:schemeClr val="accent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7A5F92-C790-4985-890A-0BBAA84EE139}"/>
              </a:ext>
            </a:extLst>
          </p:cNvPr>
          <p:cNvGrpSpPr/>
          <p:nvPr userDrawn="1"/>
        </p:nvGrpSpPr>
        <p:grpSpPr>
          <a:xfrm>
            <a:off x="0" y="0"/>
            <a:ext cx="12188825" cy="6858000"/>
            <a:chOff x="0" y="0"/>
            <a:chExt cx="12192000" cy="6858000"/>
          </a:xfrm>
        </p:grpSpPr>
        <p:pic>
          <p:nvPicPr>
            <p:cNvPr id="6" name="Picture 5">
              <a:extLst>
                <a:ext uri="{FF2B5EF4-FFF2-40B4-BE49-F238E27FC236}">
                  <a16:creationId xmlns:a16="http://schemas.microsoft.com/office/drawing/2014/main" id="{D8D60506-9F44-4BA7-9006-84BD9B2E4218}"/>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4339450" cy="6858000"/>
            </a:xfrm>
            <a:prstGeom prst="rect">
              <a:avLst/>
            </a:prstGeom>
          </p:spPr>
        </p:pic>
        <p:sp>
          <p:nvSpPr>
            <p:cNvPr id="7" name="Rectangle 6">
              <a:extLst>
                <a:ext uri="{FF2B5EF4-FFF2-40B4-BE49-F238E27FC236}">
                  <a16:creationId xmlns:a16="http://schemas.microsoft.com/office/drawing/2014/main" id="{14232804-66B0-46E7-AA0E-4A5FDC9BB578}"/>
                </a:ext>
              </a:extLst>
            </p:cNvPr>
            <p:cNvSpPr/>
            <p:nvPr userDrawn="1"/>
          </p:nvSpPr>
          <p:spPr bwMode="auto">
            <a:xfrm>
              <a:off x="0" y="0"/>
              <a:ext cx="4339450" cy="6858000"/>
            </a:xfrm>
            <a:prstGeom prst="rect">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solidFill>
                  <a:schemeClr val="accent4"/>
                </a:solidFill>
                <a:effectLst/>
                <a:uLnTx/>
                <a:uFillTx/>
                <a:latin typeface="Gotham Book"/>
                <a:ea typeface="Segoe UI" pitchFamily="34" charset="0"/>
                <a:cs typeface="Segoe UI" pitchFamily="34" charset="0"/>
              </a:endParaRPr>
            </a:p>
          </p:txBody>
        </p:sp>
        <p:pic>
          <p:nvPicPr>
            <p:cNvPr id="8" name="Picture 7">
              <a:extLst>
                <a:ext uri="{FF2B5EF4-FFF2-40B4-BE49-F238E27FC236}">
                  <a16:creationId xmlns:a16="http://schemas.microsoft.com/office/drawing/2014/main" id="{C123F2F7-617A-4A1F-A00F-6202B398C803}"/>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4339450" y="0"/>
              <a:ext cx="4339450" cy="6858000"/>
            </a:xfrm>
            <a:prstGeom prst="rect">
              <a:avLst/>
            </a:prstGeom>
          </p:spPr>
        </p:pic>
        <p:sp>
          <p:nvSpPr>
            <p:cNvPr id="9" name="Rectangle 8">
              <a:extLst>
                <a:ext uri="{FF2B5EF4-FFF2-40B4-BE49-F238E27FC236}">
                  <a16:creationId xmlns:a16="http://schemas.microsoft.com/office/drawing/2014/main" id="{4ADA624E-6FC7-4814-9109-3F633C1F5022}"/>
                </a:ext>
              </a:extLst>
            </p:cNvPr>
            <p:cNvSpPr/>
            <p:nvPr userDrawn="1"/>
          </p:nvSpPr>
          <p:spPr bwMode="auto">
            <a:xfrm>
              <a:off x="4339450" y="0"/>
              <a:ext cx="4339450" cy="6858000"/>
            </a:xfrm>
            <a:prstGeom prst="rect">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solidFill>
                  <a:schemeClr val="accent4"/>
                </a:solidFill>
                <a:effectLst/>
                <a:uLnTx/>
                <a:uFillTx/>
                <a:latin typeface="Gotham Book"/>
                <a:ea typeface="Segoe UI" pitchFamily="34" charset="0"/>
                <a:cs typeface="Segoe UI" pitchFamily="34" charset="0"/>
              </a:endParaRPr>
            </a:p>
          </p:txBody>
        </p:sp>
        <p:pic>
          <p:nvPicPr>
            <p:cNvPr id="10" name="Picture 9">
              <a:extLst>
                <a:ext uri="{FF2B5EF4-FFF2-40B4-BE49-F238E27FC236}">
                  <a16:creationId xmlns:a16="http://schemas.microsoft.com/office/drawing/2014/main" id="{EA3EE644-4E3E-4C9F-97EE-CCC97AF9B119}"/>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r="19043"/>
            <a:stretch/>
          </p:blipFill>
          <p:spPr>
            <a:xfrm>
              <a:off x="8678900" y="0"/>
              <a:ext cx="3513100" cy="6858000"/>
            </a:xfrm>
            <a:prstGeom prst="rect">
              <a:avLst/>
            </a:prstGeom>
          </p:spPr>
        </p:pic>
        <p:sp>
          <p:nvSpPr>
            <p:cNvPr id="11" name="Rectangle 10">
              <a:extLst>
                <a:ext uri="{FF2B5EF4-FFF2-40B4-BE49-F238E27FC236}">
                  <a16:creationId xmlns:a16="http://schemas.microsoft.com/office/drawing/2014/main" id="{71087E8B-0734-41E5-A87C-CADA945763C8}"/>
                </a:ext>
              </a:extLst>
            </p:cNvPr>
            <p:cNvSpPr/>
            <p:nvPr userDrawn="1"/>
          </p:nvSpPr>
          <p:spPr bwMode="auto">
            <a:xfrm>
              <a:off x="8678900" y="0"/>
              <a:ext cx="3513100" cy="6858000"/>
            </a:xfrm>
            <a:prstGeom prst="rect">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solidFill>
                  <a:schemeClr val="accent4"/>
                </a:solidFill>
                <a:effectLst/>
                <a:uLnTx/>
                <a:uFillTx/>
                <a:latin typeface="Gotham Book"/>
                <a:ea typeface="Segoe UI" pitchFamily="34" charset="0"/>
                <a:cs typeface="Segoe UI" pitchFamily="34" charset="0"/>
              </a:endParaRPr>
            </a:p>
          </p:txBody>
        </p:sp>
      </p:grpSp>
      <p:sp>
        <p:nvSpPr>
          <p:cNvPr id="4" name="Picture Placeholder 3">
            <a:extLst>
              <a:ext uri="{FF2B5EF4-FFF2-40B4-BE49-F238E27FC236}">
                <a16:creationId xmlns:a16="http://schemas.microsoft.com/office/drawing/2014/main" id="{6F6D154A-7A8C-478F-B3ED-C23B0DCB9F4B}"/>
              </a:ext>
            </a:extLst>
          </p:cNvPr>
          <p:cNvSpPr>
            <a:spLocks noGrp="1"/>
          </p:cNvSpPr>
          <p:nvPr>
            <p:ph type="pic" sz="quarter" idx="10" hasCustomPrompt="1"/>
          </p:nvPr>
        </p:nvSpPr>
        <p:spPr>
          <a:xfrm>
            <a:off x="6354763" y="1412877"/>
            <a:ext cx="5564187" cy="4721225"/>
          </a:xfrm>
        </p:spPr>
        <p:txBody>
          <a:bodyPr tIns="1188720"/>
          <a:lstStyle>
            <a:lvl1pPr algn="ctr">
              <a:defRPr/>
            </a:lvl1pPr>
          </a:lstStyle>
          <a:p>
            <a:r>
              <a:rPr lang="en-US" dirty="0"/>
              <a:t>Insert picture</a:t>
            </a:r>
          </a:p>
        </p:txBody>
      </p:sp>
      <p:sp>
        <p:nvSpPr>
          <p:cNvPr id="2" name="Title 1"/>
          <p:cNvSpPr>
            <a:spLocks noGrp="1"/>
          </p:cNvSpPr>
          <p:nvPr>
            <p:ph type="title" hasCustomPrompt="1"/>
          </p:nvPr>
        </p:nvSpPr>
        <p:spPr>
          <a:xfrm>
            <a:off x="269169" y="4002128"/>
            <a:ext cx="6721480" cy="995838"/>
          </a:xfrm>
          <a:noFill/>
        </p:spPr>
        <p:txBody>
          <a:bodyPr wrap="square" tIns="91440" bIns="91440" anchor="b" anchorCtr="0">
            <a:spAutoFit/>
          </a:bodyPr>
          <a:lstStyle>
            <a:lvl1pPr>
              <a:defRPr sz="5878" spc="-98" baseline="0">
                <a:solidFill>
                  <a:schemeClr val="tx1"/>
                </a:solidFill>
              </a:defRPr>
            </a:lvl1pPr>
          </a:lstStyle>
          <a:p>
            <a:r>
              <a:rPr lang="en-US" dirty="0"/>
              <a:t>Section title</a:t>
            </a:r>
          </a:p>
        </p:txBody>
      </p:sp>
    </p:spTree>
    <p:extLst>
      <p:ext uri="{BB962C8B-B14F-4D97-AF65-F5344CB8AC3E}">
        <p14:creationId xmlns:p14="http://schemas.microsoft.com/office/powerpoint/2010/main" val="3263713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Red - Add Image">
    <p:bg>
      <p:bgPr>
        <a:solidFill>
          <a:schemeClr val="accent3"/>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656FB04-7D3F-4A28-9E24-39509F404D7C}"/>
              </a:ext>
            </a:extLst>
          </p:cNvPr>
          <p:cNvGrpSpPr/>
          <p:nvPr userDrawn="1"/>
        </p:nvGrpSpPr>
        <p:grpSpPr>
          <a:xfrm>
            <a:off x="0" y="0"/>
            <a:ext cx="12192000" cy="6858000"/>
            <a:chOff x="0" y="0"/>
            <a:chExt cx="12192000" cy="6858000"/>
          </a:xfrm>
        </p:grpSpPr>
        <p:pic>
          <p:nvPicPr>
            <p:cNvPr id="6" name="Picture 5">
              <a:extLst>
                <a:ext uri="{FF2B5EF4-FFF2-40B4-BE49-F238E27FC236}">
                  <a16:creationId xmlns:a16="http://schemas.microsoft.com/office/drawing/2014/main" id="{FF7A9E42-3918-482E-A5FE-785DEC8F9C50}"/>
                </a:ext>
              </a:extLst>
            </p:cNvPr>
            <p:cNvPicPr>
              <a:picLocks noChangeAspect="1"/>
            </p:cNvPicPr>
            <p:nvPr userDrawn="1"/>
          </p:nvPicPr>
          <p:blipFill rotWithShape="1">
            <a:blip r:embed="rId2" cstate="screen">
              <a:duotone>
                <a:prstClr val="black"/>
                <a:schemeClr val="accent3">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4339450" cy="6858000"/>
            </a:xfrm>
            <a:prstGeom prst="rect">
              <a:avLst/>
            </a:prstGeom>
          </p:spPr>
        </p:pic>
        <p:sp>
          <p:nvSpPr>
            <p:cNvPr id="7" name="Rectangle 6">
              <a:extLst>
                <a:ext uri="{FF2B5EF4-FFF2-40B4-BE49-F238E27FC236}">
                  <a16:creationId xmlns:a16="http://schemas.microsoft.com/office/drawing/2014/main" id="{8EA118BE-876E-4C79-B6EB-2F68736A6F9E}"/>
                </a:ext>
              </a:extLst>
            </p:cNvPr>
            <p:cNvSpPr/>
            <p:nvPr userDrawn="1"/>
          </p:nvSpPr>
          <p:spPr bwMode="auto">
            <a:xfrm>
              <a:off x="0" y="0"/>
              <a:ext cx="4339450" cy="6858000"/>
            </a:xfrm>
            <a:prstGeom prst="rect">
              <a:avLst/>
            </a:prstGeom>
            <a:solidFill>
              <a:schemeClr val="accent3">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Gotham Book"/>
                <a:ea typeface="Segoe UI" pitchFamily="34" charset="0"/>
                <a:cs typeface="Segoe UI" pitchFamily="34" charset="0"/>
              </a:endParaRPr>
            </a:p>
          </p:txBody>
        </p:sp>
        <p:pic>
          <p:nvPicPr>
            <p:cNvPr id="8" name="Picture 7">
              <a:extLst>
                <a:ext uri="{FF2B5EF4-FFF2-40B4-BE49-F238E27FC236}">
                  <a16:creationId xmlns:a16="http://schemas.microsoft.com/office/drawing/2014/main" id="{C4828EB6-1ADA-46B2-9F65-F632E10D451C}"/>
                </a:ext>
              </a:extLst>
            </p:cNvPr>
            <p:cNvPicPr>
              <a:picLocks noChangeAspect="1"/>
            </p:cNvPicPr>
            <p:nvPr userDrawn="1"/>
          </p:nvPicPr>
          <p:blipFill rotWithShape="1">
            <a:blip r:embed="rId2" cstate="screen">
              <a:duotone>
                <a:prstClr val="black"/>
                <a:schemeClr val="accent3">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4339450" y="0"/>
              <a:ext cx="4339450" cy="6858000"/>
            </a:xfrm>
            <a:prstGeom prst="rect">
              <a:avLst/>
            </a:prstGeom>
          </p:spPr>
        </p:pic>
        <p:sp>
          <p:nvSpPr>
            <p:cNvPr id="9" name="Rectangle 8">
              <a:extLst>
                <a:ext uri="{FF2B5EF4-FFF2-40B4-BE49-F238E27FC236}">
                  <a16:creationId xmlns:a16="http://schemas.microsoft.com/office/drawing/2014/main" id="{52AAFC0D-8BA4-466B-BC9A-F1F7E048829F}"/>
                </a:ext>
              </a:extLst>
            </p:cNvPr>
            <p:cNvSpPr/>
            <p:nvPr userDrawn="1"/>
          </p:nvSpPr>
          <p:spPr bwMode="auto">
            <a:xfrm>
              <a:off x="4339450" y="0"/>
              <a:ext cx="4339450" cy="6858000"/>
            </a:xfrm>
            <a:prstGeom prst="rect">
              <a:avLst/>
            </a:prstGeom>
            <a:solidFill>
              <a:schemeClr val="accent3">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Gotham Book"/>
                <a:ea typeface="Segoe UI" pitchFamily="34" charset="0"/>
                <a:cs typeface="Segoe UI" pitchFamily="34" charset="0"/>
              </a:endParaRPr>
            </a:p>
          </p:txBody>
        </p:sp>
        <p:pic>
          <p:nvPicPr>
            <p:cNvPr id="10" name="Picture 9">
              <a:extLst>
                <a:ext uri="{FF2B5EF4-FFF2-40B4-BE49-F238E27FC236}">
                  <a16:creationId xmlns:a16="http://schemas.microsoft.com/office/drawing/2014/main" id="{1AD9D0A5-05F3-48F7-9001-72B3EDAA75BA}"/>
                </a:ext>
              </a:extLst>
            </p:cNvPr>
            <p:cNvPicPr>
              <a:picLocks noChangeAspect="1"/>
            </p:cNvPicPr>
            <p:nvPr userDrawn="1"/>
          </p:nvPicPr>
          <p:blipFill rotWithShape="1">
            <a:blip r:embed="rId2" cstate="screen">
              <a:duotone>
                <a:prstClr val="black"/>
                <a:schemeClr val="accent3">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r="19043"/>
            <a:stretch/>
          </p:blipFill>
          <p:spPr>
            <a:xfrm>
              <a:off x="8678900" y="0"/>
              <a:ext cx="3513100" cy="6858000"/>
            </a:xfrm>
            <a:prstGeom prst="rect">
              <a:avLst/>
            </a:prstGeom>
          </p:spPr>
        </p:pic>
        <p:sp>
          <p:nvSpPr>
            <p:cNvPr id="11" name="Rectangle 10">
              <a:extLst>
                <a:ext uri="{FF2B5EF4-FFF2-40B4-BE49-F238E27FC236}">
                  <a16:creationId xmlns:a16="http://schemas.microsoft.com/office/drawing/2014/main" id="{BAD9B7DB-E6F4-456F-85BC-D2C40819867C}"/>
                </a:ext>
              </a:extLst>
            </p:cNvPr>
            <p:cNvSpPr/>
            <p:nvPr userDrawn="1"/>
          </p:nvSpPr>
          <p:spPr bwMode="auto">
            <a:xfrm>
              <a:off x="8678900" y="0"/>
              <a:ext cx="3513100" cy="6858000"/>
            </a:xfrm>
            <a:prstGeom prst="rect">
              <a:avLst/>
            </a:prstGeom>
            <a:solidFill>
              <a:schemeClr val="accent3">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Gotham Book"/>
                <a:ea typeface="Segoe UI" pitchFamily="34" charset="0"/>
                <a:cs typeface="Segoe UI" pitchFamily="34" charset="0"/>
              </a:endParaRPr>
            </a:p>
          </p:txBody>
        </p:sp>
      </p:grpSp>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1"/>
                </a:solidFill>
              </a:defRPr>
            </a:lvl1pPr>
          </a:lstStyle>
          <a:p>
            <a:r>
              <a:rPr lang="en-US" dirty="0"/>
              <a:t>Section title</a:t>
            </a:r>
          </a:p>
        </p:txBody>
      </p:sp>
      <p:sp>
        <p:nvSpPr>
          <p:cNvPr id="4" name="Picture Placeholder 3">
            <a:extLst>
              <a:ext uri="{FF2B5EF4-FFF2-40B4-BE49-F238E27FC236}">
                <a16:creationId xmlns:a16="http://schemas.microsoft.com/office/drawing/2014/main" id="{6F6D154A-7A8C-478F-B3ED-C23B0DCB9F4B}"/>
              </a:ext>
            </a:extLst>
          </p:cNvPr>
          <p:cNvSpPr>
            <a:spLocks noGrp="1"/>
          </p:cNvSpPr>
          <p:nvPr>
            <p:ph type="pic" sz="quarter" idx="10" hasCustomPrompt="1"/>
          </p:nvPr>
        </p:nvSpPr>
        <p:spPr>
          <a:xfrm>
            <a:off x="6354763" y="1412875"/>
            <a:ext cx="5564187" cy="4721225"/>
          </a:xfrm>
        </p:spPr>
        <p:txBody>
          <a:bodyPr tIns="1188720"/>
          <a:lstStyle>
            <a:lvl1pPr algn="ctr">
              <a:defRPr/>
            </a:lvl1pPr>
          </a:lstStyle>
          <a:p>
            <a:r>
              <a:rPr lang="en-US" dirty="0"/>
              <a:t>Insert picture</a:t>
            </a:r>
          </a:p>
        </p:txBody>
      </p:sp>
    </p:spTree>
    <p:extLst>
      <p:ext uri="{BB962C8B-B14F-4D97-AF65-F5344CB8AC3E}">
        <p14:creationId xmlns:p14="http://schemas.microsoft.com/office/powerpoint/2010/main" val="313569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Gold - Add Image">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95A303-4A41-44AB-9F16-5D1E3E00ECE1}"/>
              </a:ext>
            </a:extLst>
          </p:cNvPr>
          <p:cNvGrpSpPr/>
          <p:nvPr userDrawn="1"/>
        </p:nvGrpSpPr>
        <p:grpSpPr>
          <a:xfrm>
            <a:off x="1" y="-4883"/>
            <a:ext cx="12188823" cy="6862883"/>
            <a:chOff x="1" y="-4883"/>
            <a:chExt cx="12188823" cy="6862883"/>
          </a:xfrm>
        </p:grpSpPr>
        <p:pic>
          <p:nvPicPr>
            <p:cNvPr id="5" name="Picture 4">
              <a:extLst>
                <a:ext uri="{FF2B5EF4-FFF2-40B4-BE49-F238E27FC236}">
                  <a16:creationId xmlns:a16="http://schemas.microsoft.com/office/drawing/2014/main" id="{FFC71D28-BD3C-4E5C-9A8B-69E7EA462D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338320" cy="6858000"/>
            </a:xfrm>
            <a:prstGeom prst="rect">
              <a:avLst/>
            </a:prstGeom>
          </p:spPr>
        </p:pic>
        <p:pic>
          <p:nvPicPr>
            <p:cNvPr id="6" name="Picture 5">
              <a:extLst>
                <a:ext uri="{FF2B5EF4-FFF2-40B4-BE49-F238E27FC236}">
                  <a16:creationId xmlns:a16="http://schemas.microsoft.com/office/drawing/2014/main" id="{CC276FB8-AF49-413C-9AF0-BB8C0AF9E1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321" y="0"/>
              <a:ext cx="4338320" cy="6858000"/>
            </a:xfrm>
            <a:prstGeom prst="rect">
              <a:avLst/>
            </a:prstGeom>
          </p:spPr>
        </p:pic>
        <p:pic>
          <p:nvPicPr>
            <p:cNvPr id="7" name="Picture 6">
              <a:extLst>
                <a:ext uri="{FF2B5EF4-FFF2-40B4-BE49-F238E27FC236}">
                  <a16:creationId xmlns:a16="http://schemas.microsoft.com/office/drawing/2014/main" id="{556C6EEB-DAE5-48EE-8B39-324C90B37A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043"/>
            <a:stretch/>
          </p:blipFill>
          <p:spPr>
            <a:xfrm>
              <a:off x="8676641" y="-4883"/>
              <a:ext cx="3512183" cy="6858000"/>
            </a:xfrm>
            <a:prstGeom prst="rect">
              <a:avLst/>
            </a:prstGeom>
          </p:spPr>
        </p:pic>
      </p:grpSp>
      <p:sp>
        <p:nvSpPr>
          <p:cNvPr id="2" name="Title 1"/>
          <p:cNvSpPr>
            <a:spLocks noGrp="1"/>
          </p:cNvSpPr>
          <p:nvPr>
            <p:ph type="title" hasCustomPrompt="1"/>
          </p:nvPr>
        </p:nvSpPr>
        <p:spPr>
          <a:xfrm>
            <a:off x="269169" y="4148503"/>
            <a:ext cx="6721480" cy="849463"/>
          </a:xfrm>
          <a:noFill/>
        </p:spPr>
        <p:txBody>
          <a:bodyPr wrap="square" tIns="91440" bIns="91440" anchor="b" anchorCtr="0">
            <a:spAutoFit/>
          </a:bodyPr>
          <a:lstStyle>
            <a:lvl1pPr>
              <a:defRPr sz="4800" spc="-98" baseline="0">
                <a:solidFill>
                  <a:schemeClr val="tx1"/>
                </a:solidFill>
              </a:defRPr>
            </a:lvl1pPr>
          </a:lstStyle>
          <a:p>
            <a:r>
              <a:rPr lang="en-US" dirty="0"/>
              <a:t>Section title</a:t>
            </a:r>
          </a:p>
        </p:txBody>
      </p:sp>
      <p:sp>
        <p:nvSpPr>
          <p:cNvPr id="4" name="Picture Placeholder 3">
            <a:extLst>
              <a:ext uri="{FF2B5EF4-FFF2-40B4-BE49-F238E27FC236}">
                <a16:creationId xmlns:a16="http://schemas.microsoft.com/office/drawing/2014/main" id="{6F6D154A-7A8C-478F-B3ED-C23B0DCB9F4B}"/>
              </a:ext>
            </a:extLst>
          </p:cNvPr>
          <p:cNvSpPr>
            <a:spLocks noGrp="1"/>
          </p:cNvSpPr>
          <p:nvPr>
            <p:ph type="pic" sz="quarter" idx="10" hasCustomPrompt="1"/>
          </p:nvPr>
        </p:nvSpPr>
        <p:spPr>
          <a:xfrm>
            <a:off x="6354763" y="1412875"/>
            <a:ext cx="5564187" cy="4721225"/>
          </a:xfrm>
        </p:spPr>
        <p:txBody>
          <a:bodyPr tIns="1188720"/>
          <a:lstStyle>
            <a:lvl1pPr algn="ctr">
              <a:defRPr/>
            </a:lvl1pPr>
          </a:lstStyle>
          <a:p>
            <a:r>
              <a:rPr lang="en-US" dirty="0"/>
              <a:t>Insert picture</a:t>
            </a:r>
          </a:p>
        </p:txBody>
      </p:sp>
    </p:spTree>
    <p:extLst>
      <p:ext uri="{BB962C8B-B14F-4D97-AF65-F5344CB8AC3E}">
        <p14:creationId xmlns:p14="http://schemas.microsoft.com/office/powerpoint/2010/main" val="1742508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2188825" cy="6858000"/>
          </a:xfrm>
          <a:prstGeom prst="rect">
            <a:avLst/>
          </a:prstGeom>
        </p:spPr>
      </p:pic>
      <p:grpSp>
        <p:nvGrpSpPr>
          <p:cNvPr id="6" name="Group 5" hidden="1"/>
          <p:cNvGrpSpPr/>
          <p:nvPr userDrawn="1"/>
        </p:nvGrpSpPr>
        <p:grpSpPr>
          <a:xfrm>
            <a:off x="643973" y="5329145"/>
            <a:ext cx="849680" cy="850022"/>
            <a:chOff x="596096" y="5359033"/>
            <a:chExt cx="1057007" cy="1057007"/>
          </a:xfrm>
        </p:grpSpPr>
        <p:sp>
          <p:nvSpPr>
            <p:cNvPr id="7" name="Freeform 58"/>
            <p:cNvSpPr>
              <a:spLocks/>
            </p:cNvSpPr>
            <p:nvPr/>
          </p:nvSpPr>
          <p:spPr bwMode="auto">
            <a:xfrm>
              <a:off x="942115" y="5636428"/>
              <a:ext cx="444725" cy="513904"/>
            </a:xfrm>
            <a:custGeom>
              <a:avLst/>
              <a:gdLst>
                <a:gd name="T0" fmla="*/ 38 w 38"/>
                <a:gd name="T1" fmla="*/ 22 h 44"/>
                <a:gd name="T2" fmla="*/ 37 w 38"/>
                <a:gd name="T3" fmla="*/ 24 h 44"/>
                <a:gd name="T4" fmla="*/ 4 w 38"/>
                <a:gd name="T5" fmla="*/ 44 h 44"/>
                <a:gd name="T6" fmla="*/ 2 w 38"/>
                <a:gd name="T7" fmla="*/ 44 h 44"/>
                <a:gd name="T8" fmla="*/ 1 w 38"/>
                <a:gd name="T9" fmla="*/ 44 h 44"/>
                <a:gd name="T10" fmla="*/ 0 w 38"/>
                <a:gd name="T11" fmla="*/ 41 h 44"/>
                <a:gd name="T12" fmla="*/ 0 w 38"/>
                <a:gd name="T13" fmla="*/ 3 h 44"/>
                <a:gd name="T14" fmla="*/ 1 w 38"/>
                <a:gd name="T15" fmla="*/ 0 h 44"/>
                <a:gd name="T16" fmla="*/ 2 w 38"/>
                <a:gd name="T17" fmla="*/ 0 h 44"/>
                <a:gd name="T18" fmla="*/ 4 w 38"/>
                <a:gd name="T19" fmla="*/ 0 h 44"/>
                <a:gd name="T20" fmla="*/ 37 w 38"/>
                <a:gd name="T21" fmla="*/ 20 h 44"/>
                <a:gd name="T22" fmla="*/ 38 w 38"/>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4">
                  <a:moveTo>
                    <a:pt x="38" y="22"/>
                  </a:moveTo>
                  <a:cubicBezTo>
                    <a:pt x="38" y="23"/>
                    <a:pt x="37" y="24"/>
                    <a:pt x="37" y="24"/>
                  </a:cubicBezTo>
                  <a:cubicBezTo>
                    <a:pt x="4" y="44"/>
                    <a:pt x="4" y="44"/>
                    <a:pt x="4" y="44"/>
                  </a:cubicBezTo>
                  <a:cubicBezTo>
                    <a:pt x="3" y="44"/>
                    <a:pt x="3" y="44"/>
                    <a:pt x="2" y="44"/>
                  </a:cubicBezTo>
                  <a:cubicBezTo>
                    <a:pt x="2" y="44"/>
                    <a:pt x="1" y="44"/>
                    <a:pt x="1" y="44"/>
                  </a:cubicBezTo>
                  <a:cubicBezTo>
                    <a:pt x="0" y="43"/>
                    <a:pt x="0" y="42"/>
                    <a:pt x="0" y="41"/>
                  </a:cubicBezTo>
                  <a:cubicBezTo>
                    <a:pt x="0" y="3"/>
                    <a:pt x="0" y="3"/>
                    <a:pt x="0" y="3"/>
                  </a:cubicBezTo>
                  <a:cubicBezTo>
                    <a:pt x="0" y="2"/>
                    <a:pt x="0" y="1"/>
                    <a:pt x="1" y="0"/>
                  </a:cubicBezTo>
                  <a:cubicBezTo>
                    <a:pt x="1" y="0"/>
                    <a:pt x="2" y="0"/>
                    <a:pt x="2" y="0"/>
                  </a:cubicBezTo>
                  <a:cubicBezTo>
                    <a:pt x="3" y="0"/>
                    <a:pt x="3" y="0"/>
                    <a:pt x="4" y="0"/>
                  </a:cubicBezTo>
                  <a:cubicBezTo>
                    <a:pt x="37" y="20"/>
                    <a:pt x="37" y="20"/>
                    <a:pt x="37" y="20"/>
                  </a:cubicBezTo>
                  <a:cubicBezTo>
                    <a:pt x="37" y="20"/>
                    <a:pt x="38" y="21"/>
                    <a:pt x="38" y="22"/>
                  </a:cubicBezTo>
                  <a:close/>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a:p>
          </p:txBody>
        </p:sp>
        <p:sp>
          <p:nvSpPr>
            <p:cNvPr id="8" name="Oval 7"/>
            <p:cNvSpPr/>
            <p:nvPr/>
          </p:nvSpPr>
          <p:spPr bwMode="auto">
            <a:xfrm>
              <a:off x="596096" y="5359033"/>
              <a:ext cx="1057007" cy="1057007"/>
            </a:xfrm>
            <a:prstGeom prst="ellipse">
              <a:avLst/>
            </a:pr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err="1">
                <a:solidFill>
                  <a:schemeClr val="tx1"/>
                </a:solidFill>
              </a:endParaRPr>
            </a:p>
          </p:txBody>
        </p:sp>
      </p:grpSp>
      <p:sp>
        <p:nvSpPr>
          <p:cNvPr id="10" name="Rectangle 9">
            <a:extLst>
              <a:ext uri="{FF2B5EF4-FFF2-40B4-BE49-F238E27FC236}">
                <a16:creationId xmlns:a16="http://schemas.microsoft.com/office/drawing/2014/main" id="{0DF5A6BB-0A85-4913-BB4D-04EB29959B79}"/>
              </a:ext>
            </a:extLst>
          </p:cNvPr>
          <p:cNvSpPr/>
          <p:nvPr userDrawn="1"/>
        </p:nvSpPr>
        <p:spPr bwMode="auto">
          <a:xfrm>
            <a:off x="-1" y="4784436"/>
            <a:ext cx="12188826" cy="2073564"/>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lvl="0"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AF721DBE-6733-40F2-91ED-AB2D9E64F227}"/>
              </a:ext>
            </a:extLst>
          </p:cNvPr>
          <p:cNvGrpSpPr/>
          <p:nvPr userDrawn="1"/>
        </p:nvGrpSpPr>
        <p:grpSpPr>
          <a:xfrm>
            <a:off x="643973" y="5329145"/>
            <a:ext cx="849680" cy="850022"/>
            <a:chOff x="596096" y="5359033"/>
            <a:chExt cx="1057007" cy="1057007"/>
          </a:xfrm>
        </p:grpSpPr>
        <p:sp>
          <p:nvSpPr>
            <p:cNvPr id="12" name="Freeform 58">
              <a:extLst>
                <a:ext uri="{FF2B5EF4-FFF2-40B4-BE49-F238E27FC236}">
                  <a16:creationId xmlns:a16="http://schemas.microsoft.com/office/drawing/2014/main" id="{7A48A26F-0F1A-458F-82FE-7A5BB3F314B3}"/>
                </a:ext>
              </a:extLst>
            </p:cNvPr>
            <p:cNvSpPr>
              <a:spLocks/>
            </p:cNvSpPr>
            <p:nvPr/>
          </p:nvSpPr>
          <p:spPr bwMode="auto">
            <a:xfrm>
              <a:off x="942115" y="5636428"/>
              <a:ext cx="444725" cy="513904"/>
            </a:xfrm>
            <a:custGeom>
              <a:avLst/>
              <a:gdLst>
                <a:gd name="T0" fmla="*/ 38 w 38"/>
                <a:gd name="T1" fmla="*/ 22 h 44"/>
                <a:gd name="T2" fmla="*/ 37 w 38"/>
                <a:gd name="T3" fmla="*/ 24 h 44"/>
                <a:gd name="T4" fmla="*/ 4 w 38"/>
                <a:gd name="T5" fmla="*/ 44 h 44"/>
                <a:gd name="T6" fmla="*/ 2 w 38"/>
                <a:gd name="T7" fmla="*/ 44 h 44"/>
                <a:gd name="T8" fmla="*/ 1 w 38"/>
                <a:gd name="T9" fmla="*/ 44 h 44"/>
                <a:gd name="T10" fmla="*/ 0 w 38"/>
                <a:gd name="T11" fmla="*/ 41 h 44"/>
                <a:gd name="T12" fmla="*/ 0 w 38"/>
                <a:gd name="T13" fmla="*/ 3 h 44"/>
                <a:gd name="T14" fmla="*/ 1 w 38"/>
                <a:gd name="T15" fmla="*/ 0 h 44"/>
                <a:gd name="T16" fmla="*/ 2 w 38"/>
                <a:gd name="T17" fmla="*/ 0 h 44"/>
                <a:gd name="T18" fmla="*/ 4 w 38"/>
                <a:gd name="T19" fmla="*/ 0 h 44"/>
                <a:gd name="T20" fmla="*/ 37 w 38"/>
                <a:gd name="T21" fmla="*/ 20 h 44"/>
                <a:gd name="T22" fmla="*/ 38 w 38"/>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4">
                  <a:moveTo>
                    <a:pt x="38" y="22"/>
                  </a:moveTo>
                  <a:cubicBezTo>
                    <a:pt x="38" y="23"/>
                    <a:pt x="37" y="24"/>
                    <a:pt x="37" y="24"/>
                  </a:cubicBezTo>
                  <a:cubicBezTo>
                    <a:pt x="4" y="44"/>
                    <a:pt x="4" y="44"/>
                    <a:pt x="4" y="44"/>
                  </a:cubicBezTo>
                  <a:cubicBezTo>
                    <a:pt x="3" y="44"/>
                    <a:pt x="3" y="44"/>
                    <a:pt x="2" y="44"/>
                  </a:cubicBezTo>
                  <a:cubicBezTo>
                    <a:pt x="2" y="44"/>
                    <a:pt x="1" y="44"/>
                    <a:pt x="1" y="44"/>
                  </a:cubicBezTo>
                  <a:cubicBezTo>
                    <a:pt x="0" y="43"/>
                    <a:pt x="0" y="42"/>
                    <a:pt x="0" y="41"/>
                  </a:cubicBezTo>
                  <a:cubicBezTo>
                    <a:pt x="0" y="3"/>
                    <a:pt x="0" y="3"/>
                    <a:pt x="0" y="3"/>
                  </a:cubicBezTo>
                  <a:cubicBezTo>
                    <a:pt x="0" y="2"/>
                    <a:pt x="0" y="1"/>
                    <a:pt x="1" y="0"/>
                  </a:cubicBezTo>
                  <a:cubicBezTo>
                    <a:pt x="1" y="0"/>
                    <a:pt x="2" y="0"/>
                    <a:pt x="2" y="0"/>
                  </a:cubicBezTo>
                  <a:cubicBezTo>
                    <a:pt x="3" y="0"/>
                    <a:pt x="3" y="0"/>
                    <a:pt x="4" y="0"/>
                  </a:cubicBezTo>
                  <a:cubicBezTo>
                    <a:pt x="37" y="20"/>
                    <a:pt x="37" y="20"/>
                    <a:pt x="37" y="20"/>
                  </a:cubicBezTo>
                  <a:cubicBezTo>
                    <a:pt x="37" y="20"/>
                    <a:pt x="38" y="21"/>
                    <a:pt x="38" y="22"/>
                  </a:cubicBezTo>
                  <a:close/>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a:p>
          </p:txBody>
        </p:sp>
        <p:sp>
          <p:nvSpPr>
            <p:cNvPr id="13" name="Oval 12">
              <a:extLst>
                <a:ext uri="{FF2B5EF4-FFF2-40B4-BE49-F238E27FC236}">
                  <a16:creationId xmlns:a16="http://schemas.microsoft.com/office/drawing/2014/main" id="{826C475E-AB37-4EE3-AAA0-E01062D73415}"/>
                </a:ext>
              </a:extLst>
            </p:cNvPr>
            <p:cNvSpPr/>
            <p:nvPr/>
          </p:nvSpPr>
          <p:spPr bwMode="auto">
            <a:xfrm>
              <a:off x="596096" y="5359033"/>
              <a:ext cx="1057007" cy="1057007"/>
            </a:xfrm>
            <a:prstGeom prst="ellipse">
              <a:avLst/>
            </a:pr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err="1">
                <a:solidFill>
                  <a:schemeClr val="tx1"/>
                </a:solidFill>
              </a:endParaRPr>
            </a:p>
          </p:txBody>
        </p:sp>
      </p:grpSp>
      <p:sp>
        <p:nvSpPr>
          <p:cNvPr id="14" name="Title 1">
            <a:extLst>
              <a:ext uri="{FF2B5EF4-FFF2-40B4-BE49-F238E27FC236}">
                <a16:creationId xmlns:a16="http://schemas.microsoft.com/office/drawing/2014/main" id="{986C3FEF-1C9D-4084-9497-558C77991F69}"/>
              </a:ext>
            </a:extLst>
          </p:cNvPr>
          <p:cNvSpPr>
            <a:spLocks noGrp="1"/>
          </p:cNvSpPr>
          <p:nvPr>
            <p:ph type="title" hasCustomPrompt="1"/>
          </p:nvPr>
        </p:nvSpPr>
        <p:spPr>
          <a:xfrm>
            <a:off x="1771802" y="5337715"/>
            <a:ext cx="9856549" cy="832882"/>
          </a:xfrm>
        </p:spPr>
        <p:txBody>
          <a:bodyPr vert="horz" wrap="square" lIns="146304" tIns="91440" rIns="146304" bIns="91440" rtlCol="0" anchor="ctr">
            <a:noAutofit/>
          </a:bodyPr>
          <a:lstStyle>
            <a:lvl1pPr>
              <a:defRPr lang="en-US" dirty="0"/>
            </a:lvl1pPr>
          </a:lstStyle>
          <a:p>
            <a:pPr marL="0" lvl="0"/>
            <a:r>
              <a:rPr lang="en-US" dirty="0"/>
              <a:t>Video title</a:t>
            </a:r>
          </a:p>
        </p:txBody>
      </p:sp>
    </p:spTree>
    <p:extLst>
      <p:ext uri="{BB962C8B-B14F-4D97-AF65-F5344CB8AC3E}">
        <p14:creationId xmlns:p14="http://schemas.microsoft.com/office/powerpoint/2010/main" val="2244555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2188825" cy="6858000"/>
          </a:xfrm>
          <a:prstGeom prst="rect">
            <a:avLst/>
          </a:prstGeom>
        </p:spPr>
      </p:pic>
      <p:sp>
        <p:nvSpPr>
          <p:cNvPr id="15" name="Freeform 39" hidden="1"/>
          <p:cNvSpPr>
            <a:spLocks/>
          </p:cNvSpPr>
          <p:nvPr userDrawn="1"/>
        </p:nvSpPr>
        <p:spPr bwMode="auto">
          <a:xfrm flipH="1">
            <a:off x="856258" y="5541516"/>
            <a:ext cx="425111" cy="425281"/>
          </a:xfrm>
          <a:custGeom>
            <a:avLst/>
            <a:gdLst>
              <a:gd name="T0" fmla="*/ 0 w 2203"/>
              <a:gd name="T1" fmla="*/ 0 h 2202"/>
              <a:gd name="T2" fmla="*/ 1855 w 2203"/>
              <a:gd name="T3" fmla="*/ 497 h 2202"/>
              <a:gd name="T4" fmla="*/ 1422 w 2203"/>
              <a:gd name="T5" fmla="*/ 929 h 2202"/>
              <a:gd name="T6" fmla="*/ 1521 w 2203"/>
              <a:gd name="T7" fmla="*/ 1030 h 2202"/>
              <a:gd name="T8" fmla="*/ 2203 w 2203"/>
              <a:gd name="T9" fmla="*/ 1711 h 2202"/>
              <a:gd name="T10" fmla="*/ 1711 w 2203"/>
              <a:gd name="T11" fmla="*/ 2202 h 2202"/>
              <a:gd name="T12" fmla="*/ 1029 w 2203"/>
              <a:gd name="T13" fmla="*/ 1521 h 2202"/>
              <a:gd name="T14" fmla="*/ 930 w 2203"/>
              <a:gd name="T15" fmla="*/ 1421 h 2202"/>
              <a:gd name="T16" fmla="*/ 497 w 2203"/>
              <a:gd name="T17" fmla="*/ 1855 h 2202"/>
              <a:gd name="T18" fmla="*/ 0 w 2203"/>
              <a:gd name="T19" fmla="*/ 0 h 2202"/>
              <a:gd name="connsiteX0" fmla="*/ 0 w 10000"/>
              <a:gd name="connsiteY0" fmla="*/ 0 h 10000"/>
              <a:gd name="connsiteX1" fmla="*/ 8420 w 10000"/>
              <a:gd name="connsiteY1" fmla="*/ 2257 h 10000"/>
              <a:gd name="connsiteX2" fmla="*/ 6455 w 10000"/>
              <a:gd name="connsiteY2" fmla="*/ 421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4222 w 10000"/>
              <a:gd name="connsiteY8" fmla="*/ 6453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6455 w 10000"/>
              <a:gd name="connsiteY2" fmla="*/ 421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469 w 10000"/>
              <a:gd name="connsiteY8" fmla="*/ 5461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291 w 10000"/>
              <a:gd name="connsiteY2" fmla="*/ 332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469 w 10000"/>
              <a:gd name="connsiteY8" fmla="*/ 5461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291 w 10000"/>
              <a:gd name="connsiteY2" fmla="*/ 332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332 w 10000"/>
              <a:gd name="connsiteY8" fmla="*/ 5598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428 w 10000"/>
              <a:gd name="connsiteY2" fmla="*/ 3158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332 w 10000"/>
              <a:gd name="connsiteY8" fmla="*/ 5598 h 10000"/>
              <a:gd name="connsiteX9" fmla="*/ 2256 w 10000"/>
              <a:gd name="connsiteY9" fmla="*/ 8424 h 10000"/>
              <a:gd name="connsiteX10" fmla="*/ 0 w 10000"/>
              <a:gd name="connsiteY10"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0" y="0"/>
                </a:moveTo>
                <a:lnTo>
                  <a:pt x="8420" y="2257"/>
                </a:lnTo>
                <a:lnTo>
                  <a:pt x="5428" y="3158"/>
                </a:lnTo>
                <a:lnTo>
                  <a:pt x="6904" y="4678"/>
                </a:lnTo>
                <a:lnTo>
                  <a:pt x="10000" y="7770"/>
                </a:lnTo>
                <a:lnTo>
                  <a:pt x="8941" y="8830"/>
                </a:lnTo>
                <a:lnTo>
                  <a:pt x="7767" y="10000"/>
                </a:lnTo>
                <a:lnTo>
                  <a:pt x="4671" y="6907"/>
                </a:lnTo>
                <a:lnTo>
                  <a:pt x="3332" y="5598"/>
                </a:lnTo>
                <a:lnTo>
                  <a:pt x="2256" y="8424"/>
                </a:lnTo>
                <a:lnTo>
                  <a:pt x="0" y="0"/>
                </a:lnTo>
                <a:close/>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GB" sz="1764"/>
          </a:p>
        </p:txBody>
      </p:sp>
      <p:sp>
        <p:nvSpPr>
          <p:cNvPr id="18" name="Oval 17" hidden="1"/>
          <p:cNvSpPr/>
          <p:nvPr/>
        </p:nvSpPr>
        <p:spPr bwMode="auto">
          <a:xfrm>
            <a:off x="643973" y="5329145"/>
            <a:ext cx="849680" cy="850022"/>
          </a:xfrm>
          <a:prstGeom prst="ellipse">
            <a:avLst/>
          </a:pr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64" dirty="0" err="1"/>
          </a:p>
        </p:txBody>
      </p:sp>
      <p:sp>
        <p:nvSpPr>
          <p:cNvPr id="14" name="Rectangle 13">
            <a:extLst>
              <a:ext uri="{FF2B5EF4-FFF2-40B4-BE49-F238E27FC236}">
                <a16:creationId xmlns:a16="http://schemas.microsoft.com/office/drawing/2014/main" id="{A266C790-8893-412D-8C9C-B7E6A6949581}"/>
              </a:ext>
            </a:extLst>
          </p:cNvPr>
          <p:cNvSpPr/>
          <p:nvPr userDrawn="1"/>
        </p:nvSpPr>
        <p:spPr bwMode="auto">
          <a:xfrm>
            <a:off x="0" y="4784436"/>
            <a:ext cx="12188826" cy="207356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lvl="0"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F3D04DA8-3EF8-4F39-89C3-4E7C5345DAB5}"/>
              </a:ext>
            </a:extLst>
          </p:cNvPr>
          <p:cNvSpPr>
            <a:spLocks noGrp="1"/>
          </p:cNvSpPr>
          <p:nvPr>
            <p:ph type="title" hasCustomPrompt="1"/>
          </p:nvPr>
        </p:nvSpPr>
        <p:spPr>
          <a:xfrm>
            <a:off x="1771803" y="4897269"/>
            <a:ext cx="9856549" cy="832882"/>
          </a:xfrm>
        </p:spPr>
        <p:txBody>
          <a:bodyPr vert="horz" wrap="square" lIns="146304" tIns="91440" rIns="146304" bIns="91440" rtlCol="0" anchor="ctr">
            <a:noAutofit/>
          </a:bodyPr>
          <a:lstStyle>
            <a:lvl1pPr>
              <a:defRPr lang="en-US" dirty="0"/>
            </a:lvl1pPr>
          </a:lstStyle>
          <a:p>
            <a:pPr marL="0" lvl="0"/>
            <a:r>
              <a:rPr lang="en-US" dirty="0"/>
              <a:t>Demo title</a:t>
            </a:r>
          </a:p>
        </p:txBody>
      </p:sp>
      <p:sp>
        <p:nvSpPr>
          <p:cNvPr id="17" name="Text Placeholder 4">
            <a:extLst>
              <a:ext uri="{FF2B5EF4-FFF2-40B4-BE49-F238E27FC236}">
                <a16:creationId xmlns:a16="http://schemas.microsoft.com/office/drawing/2014/main" id="{4A5AA55A-8961-4736-B60A-F6A536E8AA16}"/>
              </a:ext>
            </a:extLst>
          </p:cNvPr>
          <p:cNvSpPr>
            <a:spLocks noGrp="1"/>
          </p:cNvSpPr>
          <p:nvPr>
            <p:ph type="body" sz="quarter" idx="12" hasCustomPrompt="1"/>
          </p:nvPr>
        </p:nvSpPr>
        <p:spPr>
          <a:xfrm>
            <a:off x="1770246" y="5737707"/>
            <a:ext cx="9858106" cy="77803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19" name="Freeform 39">
            <a:extLst>
              <a:ext uri="{FF2B5EF4-FFF2-40B4-BE49-F238E27FC236}">
                <a16:creationId xmlns:a16="http://schemas.microsoft.com/office/drawing/2014/main" id="{12220794-EEE1-4979-B812-015671581FEA}"/>
              </a:ext>
            </a:extLst>
          </p:cNvPr>
          <p:cNvSpPr>
            <a:spLocks/>
          </p:cNvSpPr>
          <p:nvPr userDrawn="1"/>
        </p:nvSpPr>
        <p:spPr bwMode="auto">
          <a:xfrm flipH="1">
            <a:off x="856259" y="5541516"/>
            <a:ext cx="425111" cy="425281"/>
          </a:xfrm>
          <a:custGeom>
            <a:avLst/>
            <a:gdLst>
              <a:gd name="T0" fmla="*/ 0 w 2203"/>
              <a:gd name="T1" fmla="*/ 0 h 2202"/>
              <a:gd name="T2" fmla="*/ 1855 w 2203"/>
              <a:gd name="T3" fmla="*/ 497 h 2202"/>
              <a:gd name="T4" fmla="*/ 1422 w 2203"/>
              <a:gd name="T5" fmla="*/ 929 h 2202"/>
              <a:gd name="T6" fmla="*/ 1521 w 2203"/>
              <a:gd name="T7" fmla="*/ 1030 h 2202"/>
              <a:gd name="T8" fmla="*/ 2203 w 2203"/>
              <a:gd name="T9" fmla="*/ 1711 h 2202"/>
              <a:gd name="T10" fmla="*/ 1711 w 2203"/>
              <a:gd name="T11" fmla="*/ 2202 h 2202"/>
              <a:gd name="T12" fmla="*/ 1029 w 2203"/>
              <a:gd name="T13" fmla="*/ 1521 h 2202"/>
              <a:gd name="T14" fmla="*/ 930 w 2203"/>
              <a:gd name="T15" fmla="*/ 1421 h 2202"/>
              <a:gd name="T16" fmla="*/ 497 w 2203"/>
              <a:gd name="T17" fmla="*/ 1855 h 2202"/>
              <a:gd name="T18" fmla="*/ 0 w 2203"/>
              <a:gd name="T19" fmla="*/ 0 h 2202"/>
              <a:gd name="connsiteX0" fmla="*/ 0 w 10000"/>
              <a:gd name="connsiteY0" fmla="*/ 0 h 10000"/>
              <a:gd name="connsiteX1" fmla="*/ 8420 w 10000"/>
              <a:gd name="connsiteY1" fmla="*/ 2257 h 10000"/>
              <a:gd name="connsiteX2" fmla="*/ 6455 w 10000"/>
              <a:gd name="connsiteY2" fmla="*/ 421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4222 w 10000"/>
              <a:gd name="connsiteY8" fmla="*/ 6453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6455 w 10000"/>
              <a:gd name="connsiteY2" fmla="*/ 421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469 w 10000"/>
              <a:gd name="connsiteY8" fmla="*/ 5461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291 w 10000"/>
              <a:gd name="connsiteY2" fmla="*/ 332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469 w 10000"/>
              <a:gd name="connsiteY8" fmla="*/ 5461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291 w 10000"/>
              <a:gd name="connsiteY2" fmla="*/ 3329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332 w 10000"/>
              <a:gd name="connsiteY8" fmla="*/ 5598 h 10000"/>
              <a:gd name="connsiteX9" fmla="*/ 2256 w 10000"/>
              <a:gd name="connsiteY9" fmla="*/ 8424 h 10000"/>
              <a:gd name="connsiteX10" fmla="*/ 0 w 10000"/>
              <a:gd name="connsiteY10" fmla="*/ 0 h 10000"/>
              <a:gd name="connsiteX0" fmla="*/ 0 w 10000"/>
              <a:gd name="connsiteY0" fmla="*/ 0 h 10000"/>
              <a:gd name="connsiteX1" fmla="*/ 8420 w 10000"/>
              <a:gd name="connsiteY1" fmla="*/ 2257 h 10000"/>
              <a:gd name="connsiteX2" fmla="*/ 5428 w 10000"/>
              <a:gd name="connsiteY2" fmla="*/ 3158 h 10000"/>
              <a:gd name="connsiteX3" fmla="*/ 6904 w 10000"/>
              <a:gd name="connsiteY3" fmla="*/ 4678 h 10000"/>
              <a:gd name="connsiteX4" fmla="*/ 10000 w 10000"/>
              <a:gd name="connsiteY4" fmla="*/ 7770 h 10000"/>
              <a:gd name="connsiteX5" fmla="*/ 8941 w 10000"/>
              <a:gd name="connsiteY5" fmla="*/ 8830 h 10000"/>
              <a:gd name="connsiteX6" fmla="*/ 7767 w 10000"/>
              <a:gd name="connsiteY6" fmla="*/ 10000 h 10000"/>
              <a:gd name="connsiteX7" fmla="*/ 4671 w 10000"/>
              <a:gd name="connsiteY7" fmla="*/ 6907 h 10000"/>
              <a:gd name="connsiteX8" fmla="*/ 3332 w 10000"/>
              <a:gd name="connsiteY8" fmla="*/ 5598 h 10000"/>
              <a:gd name="connsiteX9" fmla="*/ 2256 w 10000"/>
              <a:gd name="connsiteY9" fmla="*/ 8424 h 10000"/>
              <a:gd name="connsiteX10" fmla="*/ 0 w 10000"/>
              <a:gd name="connsiteY10"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0" y="0"/>
                </a:moveTo>
                <a:lnTo>
                  <a:pt x="8420" y="2257"/>
                </a:lnTo>
                <a:lnTo>
                  <a:pt x="5428" y="3158"/>
                </a:lnTo>
                <a:lnTo>
                  <a:pt x="6904" y="4678"/>
                </a:lnTo>
                <a:lnTo>
                  <a:pt x="10000" y="7770"/>
                </a:lnTo>
                <a:lnTo>
                  <a:pt x="8941" y="8830"/>
                </a:lnTo>
                <a:lnTo>
                  <a:pt x="7767" y="10000"/>
                </a:lnTo>
                <a:lnTo>
                  <a:pt x="4671" y="6907"/>
                </a:lnTo>
                <a:lnTo>
                  <a:pt x="3332" y="5598"/>
                </a:lnTo>
                <a:lnTo>
                  <a:pt x="2256" y="8424"/>
                </a:lnTo>
                <a:lnTo>
                  <a:pt x="0" y="0"/>
                </a:lnTo>
                <a:close/>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GB" sz="1764"/>
          </a:p>
        </p:txBody>
      </p:sp>
      <p:sp>
        <p:nvSpPr>
          <p:cNvPr id="20" name="Oval 19">
            <a:extLst>
              <a:ext uri="{FF2B5EF4-FFF2-40B4-BE49-F238E27FC236}">
                <a16:creationId xmlns:a16="http://schemas.microsoft.com/office/drawing/2014/main" id="{3728AFA8-AD8F-4B9D-A322-11A15DEFCE99}"/>
              </a:ext>
            </a:extLst>
          </p:cNvPr>
          <p:cNvSpPr/>
          <p:nvPr userDrawn="1"/>
        </p:nvSpPr>
        <p:spPr bwMode="auto">
          <a:xfrm>
            <a:off x="643974" y="5329145"/>
            <a:ext cx="849680" cy="850022"/>
          </a:xfrm>
          <a:prstGeom prst="ellipse">
            <a:avLst/>
          </a:pr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64" dirty="0" err="1"/>
          </a:p>
        </p:txBody>
      </p:sp>
    </p:spTree>
    <p:extLst>
      <p:ext uri="{BB962C8B-B14F-4D97-AF65-F5344CB8AC3E}">
        <p14:creationId xmlns:p14="http://schemas.microsoft.com/office/powerpoint/2010/main" val="40382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marL="0" indent="0">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1005454" y="6588545"/>
            <a:ext cx="1021492"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dirty="0" err="1">
              <a:solidFill>
                <a:schemeClr val="bg1">
                  <a:alpha val="99000"/>
                </a:schemeClr>
              </a:solidFill>
            </a:endParaRPr>
          </a:p>
        </p:txBody>
      </p:sp>
    </p:spTree>
    <p:extLst>
      <p:ext uri="{BB962C8B-B14F-4D97-AF65-F5344CB8AC3E}">
        <p14:creationId xmlns:p14="http://schemas.microsoft.com/office/powerpoint/2010/main" val="399012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1208" y="1290320"/>
            <a:ext cx="11146536" cy="4565535"/>
          </a:xfrm>
        </p:spPr>
        <p:txBody>
          <a:bodyPr/>
          <a:lstStyle>
            <a:lvl1pPr>
              <a:defRPr>
                <a:latin typeface="+mn-lt"/>
              </a:defRPr>
            </a:lvl1pPr>
            <a:lvl2pPr marL="0" indent="0">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1005454" y="6588545"/>
            <a:ext cx="1021492"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dirty="0" err="1">
              <a:solidFill>
                <a:schemeClr val="bg1">
                  <a:alpha val="99000"/>
                </a:schemeClr>
              </a:solidFill>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t="68892"/>
          <a:stretch/>
        </p:blipFill>
        <p:spPr>
          <a:xfrm>
            <a:off x="932" y="6146800"/>
            <a:ext cx="12186960" cy="711200"/>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1208" y="6317007"/>
            <a:ext cx="1531112" cy="370785"/>
          </a:xfrm>
          <a:prstGeom prst="rect">
            <a:avLst/>
          </a:prstGeom>
        </p:spPr>
      </p:pic>
    </p:spTree>
    <p:extLst>
      <p:ext uri="{BB962C8B-B14F-4D97-AF65-F5344CB8AC3E}">
        <p14:creationId xmlns:p14="http://schemas.microsoft.com/office/powerpoint/2010/main" val="7036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mn-lt"/>
              </a:defRPr>
            </a:lvl1pPr>
            <a:lvl2pPr marL="0" indent="0">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1005454" y="6588545"/>
            <a:ext cx="1021492"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dirty="0" err="1">
              <a:solidFill>
                <a:schemeClr val="bg1">
                  <a:alpha val="99000"/>
                </a:schemeClr>
              </a:solidFill>
            </a:endParaRPr>
          </a:p>
        </p:txBody>
      </p:sp>
    </p:spTree>
    <p:extLst>
      <p:ext uri="{BB962C8B-B14F-4D97-AF65-F5344CB8AC3E}">
        <p14:creationId xmlns:p14="http://schemas.microsoft.com/office/powerpoint/2010/main" val="84449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14" y="1189175"/>
            <a:ext cx="5377147" cy="1861920"/>
          </a:xfrm>
        </p:spPr>
        <p:txBody>
          <a:bodyPr wrap="square">
            <a:spAutoFit/>
          </a:bodyPr>
          <a:lstStyle>
            <a:lvl1pPr marL="0" indent="0">
              <a:spcBef>
                <a:spcPts val="1200"/>
              </a:spcBef>
              <a:buClr>
                <a:schemeClr val="tx1"/>
              </a:buClr>
              <a:buFont typeface="Wingdings" pitchFamily="2" charset="2"/>
              <a:buNone/>
              <a:defRPr sz="2399">
                <a:solidFill>
                  <a:schemeClr val="tx2"/>
                </a:solidFill>
              </a:defRPr>
            </a:lvl1pPr>
            <a:lvl2pPr marL="0" indent="0">
              <a:buNone/>
              <a:defRPr sz="1400">
                <a:solidFill>
                  <a:schemeClr val="accent5"/>
                </a:solidFill>
              </a:defRPr>
            </a:lvl2pPr>
            <a:lvl3pPr marL="227097" indent="0">
              <a:buNone/>
              <a:tabLst/>
              <a:defRPr sz="1400">
                <a:solidFill>
                  <a:schemeClr val="accent5"/>
                </a:solidFill>
              </a:defRPr>
            </a:lvl3pPr>
            <a:lvl4pPr marL="451084" indent="0">
              <a:buNone/>
              <a:defRPr sz="1400">
                <a:solidFill>
                  <a:schemeClr val="accent5"/>
                </a:solidFill>
              </a:defRPr>
            </a:lvl4pPr>
            <a:lvl5pPr marL="671959" indent="0">
              <a:buNone/>
              <a:tabLst/>
              <a:defRPr sz="14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61920"/>
          </a:xfrm>
        </p:spPr>
        <p:txBody>
          <a:bodyPr wrap="square">
            <a:spAutoFit/>
          </a:bodyPr>
          <a:lstStyle>
            <a:lvl1pPr marL="0" indent="0">
              <a:spcBef>
                <a:spcPts val="1200"/>
              </a:spcBef>
              <a:buClr>
                <a:schemeClr val="tx1"/>
              </a:buClr>
              <a:buFont typeface="Wingdings" pitchFamily="2" charset="2"/>
              <a:buNone/>
              <a:defRPr sz="2399">
                <a:solidFill>
                  <a:schemeClr val="tx2"/>
                </a:solidFill>
              </a:defRPr>
            </a:lvl1pPr>
            <a:lvl2pPr marL="0" indent="0">
              <a:buNone/>
              <a:defRPr sz="1400">
                <a:solidFill>
                  <a:schemeClr val="tx1"/>
                </a:solidFill>
              </a:defRPr>
            </a:lvl2pPr>
            <a:lvl3pPr marL="227097" indent="0">
              <a:buNone/>
              <a:tabLst/>
              <a:defRPr sz="1400">
                <a:solidFill>
                  <a:schemeClr val="tx1"/>
                </a:solidFill>
              </a:defRPr>
            </a:lvl3pPr>
            <a:lvl4pPr marL="451084" indent="0">
              <a:buNone/>
              <a:defRPr sz="1400">
                <a:solidFill>
                  <a:schemeClr val="tx1"/>
                </a:solidFill>
              </a:defRPr>
            </a:lvl4pPr>
            <a:lvl5pPr marL="671959" indent="0">
              <a:buNone/>
              <a:tabLs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851" y="6471673"/>
            <a:ext cx="2844163"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066516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26" y="1189176"/>
            <a:ext cx="11650488" cy="2447348"/>
          </a:xfrm>
        </p:spPr>
        <p:txBody>
          <a:bodyPr/>
          <a:lstStyle>
            <a:lvl1pPr marL="0" indent="0">
              <a:lnSpc>
                <a:spcPct val="100000"/>
              </a:lnSpc>
              <a:buNone/>
              <a:defRPr>
                <a:solidFill>
                  <a:schemeClr val="tx2"/>
                </a:solidFill>
              </a:defRPr>
            </a:lvl1pPr>
            <a:lvl2pPr marL="0" indent="0">
              <a:lnSpc>
                <a:spcPct val="100000"/>
              </a:lnSpc>
              <a:buFontTx/>
              <a:buNone/>
              <a:defRPr sz="1400">
                <a:solidFill>
                  <a:schemeClr val="tx1"/>
                </a:solidFill>
              </a:defRPr>
            </a:lvl2pPr>
            <a:lvl3pPr marL="223987" indent="0">
              <a:lnSpc>
                <a:spcPct val="100000"/>
              </a:lnSpc>
              <a:buNone/>
              <a:defRPr sz="1400">
                <a:solidFill>
                  <a:schemeClr val="tx1"/>
                </a:solidFill>
              </a:defRPr>
            </a:lvl3pPr>
            <a:lvl4pPr marL="447973" indent="0">
              <a:lnSpc>
                <a:spcPct val="100000"/>
              </a:lnSpc>
              <a:buNone/>
              <a:defRPr sz="1400">
                <a:solidFill>
                  <a:schemeClr val="tx1"/>
                </a:solidFill>
              </a:defRPr>
            </a:lvl4pPr>
            <a:lvl5pPr marL="671959" indent="0">
              <a:lnSpc>
                <a:spcPct val="100000"/>
              </a:lnSpc>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851" y="6471673"/>
            <a:ext cx="2844163"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0763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ecraft Fullbleed Titl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4"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638" y="2833398"/>
            <a:ext cx="5943601" cy="3471176"/>
          </a:xfrm>
          <a:prstGeom prst="rect">
            <a:avLst/>
          </a:prstGeom>
        </p:spPr>
      </p:pic>
      <p:sp>
        <p:nvSpPr>
          <p:cNvPr id="2" name="Title 1"/>
          <p:cNvSpPr>
            <a:spLocks noGrp="1"/>
          </p:cNvSpPr>
          <p:nvPr>
            <p:ph type="ctrTitle" hasCustomPrompt="1"/>
          </p:nvPr>
        </p:nvSpPr>
        <p:spPr>
          <a:xfrm>
            <a:off x="274638" y="2860697"/>
            <a:ext cx="5943599" cy="2168503"/>
          </a:xfrm>
        </p:spPr>
        <p:txBody>
          <a:bodyPr lIns="182880" tIns="0" rIns="91440" bIns="0" anchor="b"/>
          <a:lstStyle>
            <a:lvl1pPr algn="l" defTabSz="932742" rtl="0" eaLnBrk="1" latinLnBrk="0" hangingPunct="1">
              <a:lnSpc>
                <a:spcPct val="90000"/>
              </a:lnSpc>
              <a:spcBef>
                <a:spcPct val="0"/>
              </a:spcBef>
              <a:buNone/>
              <a:defRPr lang="en-US" sz="4800" b="0" kern="1200" cap="none" spc="-100" baseline="0" dirty="0">
                <a:ln w="3175">
                  <a:noFill/>
                </a:ln>
                <a:gradFill>
                  <a:gsLst>
                    <a:gs pos="76250">
                      <a:srgbClr val="FFFFFF"/>
                    </a:gs>
                    <a:gs pos="51000">
                      <a:srgbClr val="FFFFFF"/>
                    </a:gs>
                  </a:gsLst>
                  <a:lin ang="5400000" scaled="0"/>
                </a:gradFill>
                <a:effectLst/>
                <a:latin typeface="+mj-lt"/>
                <a:ea typeface="+mn-ea"/>
                <a:cs typeface="Segoe UI" pitchFamily="34" charset="0"/>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0"/>
          </p:nvPr>
        </p:nvSpPr>
        <p:spPr>
          <a:xfrm>
            <a:off x="274638" y="5139159"/>
            <a:ext cx="5943599" cy="1192713"/>
          </a:xfrm>
        </p:spPr>
        <p:txBody>
          <a:bodyPr lIns="182880" tIns="0" rIns="91440" bIns="0">
            <a:noAutofit/>
          </a:bodyPr>
          <a:lstStyle>
            <a:lvl1pPr marL="0" indent="0">
              <a:buNone/>
              <a:defRPr lang="en-US" sz="2800" kern="1200" spc="0" baseline="0" dirty="0" smtClean="0">
                <a:gradFill>
                  <a:gsLst>
                    <a:gs pos="76250">
                      <a:srgbClr val="FFFFFF"/>
                    </a:gs>
                    <a:gs pos="51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Edit Master text styles</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6" name="Picture 5"/>
          <p:cNvPicPr>
            <a:picLocks noChangeAspect="1"/>
          </p:cNvPicPr>
          <p:nvPr userDrawn="1"/>
        </p:nvPicPr>
        <p:blipFill rotWithShape="1">
          <a:blip r:embed="rId5" cstate="screen">
            <a:extLst>
              <a:ext uri="{28A0092B-C50C-407E-A947-70E740481C1C}">
                <a14:useLocalDpi xmlns:a14="http://schemas.microsoft.com/office/drawing/2010/main"/>
              </a:ext>
            </a:extLst>
          </a:blip>
          <a:srcRect l="31953" t="34180" r="9349" b="33591"/>
          <a:stretch/>
        </p:blipFill>
        <p:spPr>
          <a:xfrm>
            <a:off x="10640290" y="6331872"/>
            <a:ext cx="1126837" cy="227588"/>
          </a:xfrm>
          <a:prstGeom prst="rect">
            <a:avLst/>
          </a:prstGeom>
        </p:spPr>
      </p:pic>
    </p:spTree>
    <p:extLst>
      <p:ext uri="{BB962C8B-B14F-4D97-AF65-F5344CB8AC3E}">
        <p14:creationId xmlns:p14="http://schemas.microsoft.com/office/powerpoint/2010/main" val="360828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60090E-3DB1-4825-9C15-E469CF55D95B}"/>
              </a:ext>
            </a:extLst>
          </p:cNvPr>
          <p:cNvSpPr/>
          <p:nvPr userDrawn="1"/>
        </p:nvSpPr>
        <p:spPr bwMode="auto">
          <a:xfrm>
            <a:off x="-1" y="0"/>
            <a:ext cx="609441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386903"/>
            <a:ext cx="5377147" cy="662361"/>
          </a:xfrm>
        </p:spPr>
        <p:txBody>
          <a:bodyPr>
            <a:spAutoFit/>
          </a:bodyPr>
          <a:lstStyle>
            <a:lvl1pPr>
              <a:defRPr sz="4116" baseline="0">
                <a:solidFill>
                  <a:schemeClr val="bg1"/>
                </a:solidFill>
              </a:defRPr>
            </a:lvl1pPr>
          </a:lstStyle>
          <a:p>
            <a:r>
              <a:rPr lang="en-US" dirty="0"/>
              <a:t>50/50 text layout</a:t>
            </a:r>
          </a:p>
        </p:txBody>
      </p:sp>
      <p:sp>
        <p:nvSpPr>
          <p:cNvPr id="6" name="Text Placeholder 3">
            <a:extLst>
              <a:ext uri="{FF2B5EF4-FFF2-40B4-BE49-F238E27FC236}">
                <a16:creationId xmlns:a16="http://schemas.microsoft.com/office/drawing/2014/main" id="{E4E7FCEC-80E1-4457-BF17-DD95C77EB487}"/>
              </a:ext>
            </a:extLst>
          </p:cNvPr>
          <p:cNvSpPr>
            <a:spLocks noGrp="1"/>
          </p:cNvSpPr>
          <p:nvPr>
            <p:ph type="body" sz="quarter" idx="10"/>
          </p:nvPr>
        </p:nvSpPr>
        <p:spPr>
          <a:xfrm>
            <a:off x="269172" y="1216074"/>
            <a:ext cx="5377147" cy="1861920"/>
          </a:xfrm>
        </p:spPr>
        <p:txBody>
          <a:bodyPr wrap="square">
            <a:spAutoFit/>
          </a:bodyPr>
          <a:lstStyle>
            <a:lvl1pPr marL="281539" indent="-281539">
              <a:spcBef>
                <a:spcPts val="1200"/>
              </a:spcBef>
              <a:buClr>
                <a:schemeClr val="bg1"/>
              </a:buClr>
              <a:buFont typeface="Arial" pitchFamily="34" charset="0"/>
              <a:buChar char="•"/>
              <a:defRPr sz="2399">
                <a:solidFill>
                  <a:schemeClr val="bg1"/>
                </a:solidFill>
              </a:defRPr>
            </a:lvl1pPr>
            <a:lvl2pPr marL="520446" indent="-228488">
              <a:buClr>
                <a:schemeClr val="bg1"/>
              </a:buClr>
              <a:defRPr sz="1400">
                <a:solidFill>
                  <a:schemeClr val="bg1"/>
                </a:solidFill>
              </a:defRPr>
            </a:lvl2pPr>
            <a:lvl3pPr marL="685465" indent="-165020">
              <a:buClr>
                <a:schemeClr val="bg1"/>
              </a:buClr>
              <a:tabLst/>
              <a:defRPr sz="1400">
                <a:solidFill>
                  <a:schemeClr val="bg1"/>
                </a:solidFill>
              </a:defRPr>
            </a:lvl3pPr>
            <a:lvl4pPr marL="863178" indent="-177714">
              <a:buClr>
                <a:schemeClr val="bg1"/>
              </a:buClr>
              <a:defRPr sz="1400">
                <a:solidFill>
                  <a:schemeClr val="bg1"/>
                </a:solidFill>
              </a:defRPr>
            </a:lvl4pPr>
            <a:lvl5pPr marL="1028197" indent="-165020">
              <a:buClr>
                <a:schemeClr val="bg1"/>
              </a:buClr>
              <a:tabLs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32504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Go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60090E-3DB1-4825-9C15-E469CF55D95B}"/>
              </a:ext>
            </a:extLst>
          </p:cNvPr>
          <p:cNvSpPr/>
          <p:nvPr userDrawn="1"/>
        </p:nvSpPr>
        <p:spPr bwMode="auto">
          <a:xfrm>
            <a:off x="-1"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386903"/>
            <a:ext cx="5377147" cy="662361"/>
          </a:xfrm>
        </p:spPr>
        <p:txBody>
          <a:bodyPr>
            <a:spAutoFit/>
          </a:bodyPr>
          <a:lstStyle>
            <a:lvl1pPr>
              <a:defRPr sz="4116" baseline="0">
                <a:solidFill>
                  <a:schemeClr val="bg1"/>
                </a:solidFill>
              </a:defRPr>
            </a:lvl1pPr>
          </a:lstStyle>
          <a:p>
            <a:r>
              <a:rPr lang="en-US" dirty="0"/>
              <a:t>50/50 text layout</a:t>
            </a:r>
          </a:p>
        </p:txBody>
      </p:sp>
      <p:sp>
        <p:nvSpPr>
          <p:cNvPr id="6" name="Text Placeholder 3">
            <a:extLst>
              <a:ext uri="{FF2B5EF4-FFF2-40B4-BE49-F238E27FC236}">
                <a16:creationId xmlns:a16="http://schemas.microsoft.com/office/drawing/2014/main" id="{E4E7FCEC-80E1-4457-BF17-DD95C77EB487}"/>
              </a:ext>
            </a:extLst>
          </p:cNvPr>
          <p:cNvSpPr>
            <a:spLocks noGrp="1"/>
          </p:cNvSpPr>
          <p:nvPr>
            <p:ph type="body" sz="quarter" idx="10"/>
          </p:nvPr>
        </p:nvSpPr>
        <p:spPr>
          <a:xfrm>
            <a:off x="269172" y="1216074"/>
            <a:ext cx="5377147" cy="1861920"/>
          </a:xfrm>
        </p:spPr>
        <p:txBody>
          <a:bodyPr wrap="square">
            <a:spAutoFit/>
          </a:bodyPr>
          <a:lstStyle>
            <a:lvl1pPr marL="281539" indent="-281539">
              <a:spcBef>
                <a:spcPts val="1200"/>
              </a:spcBef>
              <a:buClr>
                <a:schemeClr val="bg1"/>
              </a:buClr>
              <a:buFont typeface="Arial" pitchFamily="34" charset="0"/>
              <a:buChar char="•"/>
              <a:defRPr sz="2399">
                <a:solidFill>
                  <a:schemeClr val="bg1"/>
                </a:solidFill>
              </a:defRPr>
            </a:lvl1pPr>
            <a:lvl2pPr marL="520446" indent="-228488">
              <a:buClr>
                <a:schemeClr val="bg1"/>
              </a:buClr>
              <a:defRPr sz="1400">
                <a:solidFill>
                  <a:schemeClr val="bg1"/>
                </a:solidFill>
              </a:defRPr>
            </a:lvl2pPr>
            <a:lvl3pPr marL="685465" indent="-165020">
              <a:buClr>
                <a:schemeClr val="bg1"/>
              </a:buClr>
              <a:tabLst/>
              <a:defRPr sz="1400">
                <a:solidFill>
                  <a:schemeClr val="bg1"/>
                </a:solidFill>
              </a:defRPr>
            </a:lvl3pPr>
            <a:lvl4pPr marL="863178" indent="-177714">
              <a:buClr>
                <a:schemeClr val="bg1"/>
              </a:buClr>
              <a:defRPr sz="1400">
                <a:solidFill>
                  <a:schemeClr val="bg1"/>
                </a:solidFill>
              </a:defRPr>
            </a:lvl4pPr>
            <a:lvl5pPr marL="1028197" indent="-165020">
              <a:buClr>
                <a:schemeClr val="bg1"/>
              </a:buClr>
              <a:tabLs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37910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Blu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60090E-3DB1-4825-9C15-E469CF55D95B}"/>
              </a:ext>
            </a:extLst>
          </p:cNvPr>
          <p:cNvSpPr/>
          <p:nvPr userDrawn="1"/>
        </p:nvSpPr>
        <p:spPr bwMode="auto">
          <a:xfrm>
            <a:off x="-1" y="0"/>
            <a:ext cx="6094413"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386903"/>
            <a:ext cx="5377147" cy="662361"/>
          </a:xfrm>
        </p:spPr>
        <p:txBody>
          <a:bodyPr>
            <a:spAutoFit/>
          </a:bodyPr>
          <a:lstStyle>
            <a:lvl1pPr>
              <a:defRPr sz="4116" baseline="0">
                <a:solidFill>
                  <a:schemeClr val="bg1"/>
                </a:solidFill>
              </a:defRPr>
            </a:lvl1pPr>
          </a:lstStyle>
          <a:p>
            <a:r>
              <a:rPr lang="en-US" dirty="0"/>
              <a:t>50/50 text layout</a:t>
            </a:r>
          </a:p>
        </p:txBody>
      </p:sp>
      <p:sp>
        <p:nvSpPr>
          <p:cNvPr id="6" name="Text Placeholder 3">
            <a:extLst>
              <a:ext uri="{FF2B5EF4-FFF2-40B4-BE49-F238E27FC236}">
                <a16:creationId xmlns:a16="http://schemas.microsoft.com/office/drawing/2014/main" id="{E4E7FCEC-80E1-4457-BF17-DD95C77EB487}"/>
              </a:ext>
            </a:extLst>
          </p:cNvPr>
          <p:cNvSpPr>
            <a:spLocks noGrp="1"/>
          </p:cNvSpPr>
          <p:nvPr>
            <p:ph type="body" sz="quarter" idx="10"/>
          </p:nvPr>
        </p:nvSpPr>
        <p:spPr>
          <a:xfrm>
            <a:off x="269172" y="1216074"/>
            <a:ext cx="5377147" cy="1861920"/>
          </a:xfrm>
        </p:spPr>
        <p:txBody>
          <a:bodyPr wrap="square">
            <a:spAutoFit/>
          </a:bodyPr>
          <a:lstStyle>
            <a:lvl1pPr marL="281539" indent="-281539">
              <a:spcBef>
                <a:spcPts val="1200"/>
              </a:spcBef>
              <a:buClr>
                <a:schemeClr val="bg1"/>
              </a:buClr>
              <a:buFont typeface="Arial" pitchFamily="34" charset="0"/>
              <a:buChar char="•"/>
              <a:defRPr sz="2399">
                <a:solidFill>
                  <a:schemeClr val="bg1"/>
                </a:solidFill>
              </a:defRPr>
            </a:lvl1pPr>
            <a:lvl2pPr marL="520446" indent="-228488">
              <a:buClr>
                <a:schemeClr val="bg1"/>
              </a:buClr>
              <a:defRPr sz="1400">
                <a:solidFill>
                  <a:schemeClr val="bg1"/>
                </a:solidFill>
              </a:defRPr>
            </a:lvl2pPr>
            <a:lvl3pPr marL="685465" indent="-165020">
              <a:buClr>
                <a:schemeClr val="bg1"/>
              </a:buClr>
              <a:tabLst/>
              <a:defRPr sz="1400">
                <a:solidFill>
                  <a:schemeClr val="bg1"/>
                </a:solidFill>
              </a:defRPr>
            </a:lvl3pPr>
            <a:lvl4pPr marL="863178" indent="-177714">
              <a:buClr>
                <a:schemeClr val="bg1"/>
              </a:buClr>
              <a:defRPr sz="1400">
                <a:solidFill>
                  <a:schemeClr val="bg1"/>
                </a:solidFill>
              </a:defRPr>
            </a:lvl4pPr>
            <a:lvl5pPr marL="1028197" indent="-165020">
              <a:buClr>
                <a:schemeClr val="bg1"/>
              </a:buClr>
              <a:tabLs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48673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60090E-3DB1-4825-9C15-E469CF55D95B}"/>
              </a:ext>
            </a:extLst>
          </p:cNvPr>
          <p:cNvSpPr/>
          <p:nvPr userDrawn="1"/>
        </p:nvSpPr>
        <p:spPr bwMode="auto">
          <a:xfrm>
            <a:off x="-1" y="0"/>
            <a:ext cx="6094413"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386903"/>
            <a:ext cx="5377147" cy="662361"/>
          </a:xfrm>
        </p:spPr>
        <p:txBody>
          <a:bodyPr>
            <a:spAutoFit/>
          </a:bodyPr>
          <a:lstStyle>
            <a:lvl1pPr>
              <a:defRPr sz="4116" baseline="0">
                <a:solidFill>
                  <a:schemeClr val="bg1"/>
                </a:solidFill>
              </a:defRPr>
            </a:lvl1pPr>
          </a:lstStyle>
          <a:p>
            <a:r>
              <a:rPr lang="en-US" dirty="0"/>
              <a:t>50/50 text layout</a:t>
            </a:r>
          </a:p>
        </p:txBody>
      </p:sp>
      <p:sp>
        <p:nvSpPr>
          <p:cNvPr id="6" name="Text Placeholder 3">
            <a:extLst>
              <a:ext uri="{FF2B5EF4-FFF2-40B4-BE49-F238E27FC236}">
                <a16:creationId xmlns:a16="http://schemas.microsoft.com/office/drawing/2014/main" id="{E4E7FCEC-80E1-4457-BF17-DD95C77EB487}"/>
              </a:ext>
            </a:extLst>
          </p:cNvPr>
          <p:cNvSpPr>
            <a:spLocks noGrp="1"/>
          </p:cNvSpPr>
          <p:nvPr>
            <p:ph type="body" sz="quarter" idx="10"/>
          </p:nvPr>
        </p:nvSpPr>
        <p:spPr>
          <a:xfrm>
            <a:off x="269172" y="1216074"/>
            <a:ext cx="5377147" cy="1861920"/>
          </a:xfrm>
        </p:spPr>
        <p:txBody>
          <a:bodyPr wrap="square">
            <a:spAutoFit/>
          </a:bodyPr>
          <a:lstStyle>
            <a:lvl1pPr marL="281539" indent="-281539">
              <a:spcBef>
                <a:spcPts val="1200"/>
              </a:spcBef>
              <a:buClr>
                <a:schemeClr val="bg1"/>
              </a:buClr>
              <a:buFont typeface="Arial" pitchFamily="34" charset="0"/>
              <a:buChar char="•"/>
              <a:defRPr sz="2399">
                <a:solidFill>
                  <a:schemeClr val="bg1"/>
                </a:solidFill>
              </a:defRPr>
            </a:lvl1pPr>
            <a:lvl2pPr marL="520446" indent="-228488">
              <a:buClr>
                <a:schemeClr val="bg1"/>
              </a:buClr>
              <a:defRPr sz="1400">
                <a:solidFill>
                  <a:schemeClr val="bg1"/>
                </a:solidFill>
              </a:defRPr>
            </a:lvl2pPr>
            <a:lvl3pPr marL="685465" indent="-165020">
              <a:buClr>
                <a:schemeClr val="bg1"/>
              </a:buClr>
              <a:tabLst/>
              <a:defRPr sz="1400">
                <a:solidFill>
                  <a:schemeClr val="bg1"/>
                </a:solidFill>
              </a:defRPr>
            </a:lvl3pPr>
            <a:lvl4pPr marL="863178" indent="-177714">
              <a:buClr>
                <a:schemeClr val="bg1"/>
              </a:buClr>
              <a:defRPr sz="1400">
                <a:solidFill>
                  <a:schemeClr val="bg1"/>
                </a:solidFill>
              </a:defRPr>
            </a:lvl4pPr>
            <a:lvl5pPr marL="1028197" indent="-165020">
              <a:buClr>
                <a:schemeClr val="bg1"/>
              </a:buClr>
              <a:tabLs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2302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Lavender">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60090E-3DB1-4825-9C15-E469CF55D95B}"/>
              </a:ext>
            </a:extLst>
          </p:cNvPr>
          <p:cNvSpPr/>
          <p:nvPr userDrawn="1"/>
        </p:nvSpPr>
        <p:spPr bwMode="auto">
          <a:xfrm>
            <a:off x="-1" y="0"/>
            <a:ext cx="6094413"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386903"/>
            <a:ext cx="5377147" cy="662361"/>
          </a:xfrm>
        </p:spPr>
        <p:txBody>
          <a:bodyPr>
            <a:spAutoFit/>
          </a:bodyPr>
          <a:lstStyle>
            <a:lvl1pPr>
              <a:defRPr sz="4116" baseline="0">
                <a:solidFill>
                  <a:schemeClr val="bg1"/>
                </a:solidFill>
              </a:defRPr>
            </a:lvl1pPr>
          </a:lstStyle>
          <a:p>
            <a:r>
              <a:rPr lang="en-US" dirty="0"/>
              <a:t>50/50 text layout</a:t>
            </a:r>
          </a:p>
        </p:txBody>
      </p:sp>
      <p:sp>
        <p:nvSpPr>
          <p:cNvPr id="6" name="Text Placeholder 3">
            <a:extLst>
              <a:ext uri="{FF2B5EF4-FFF2-40B4-BE49-F238E27FC236}">
                <a16:creationId xmlns:a16="http://schemas.microsoft.com/office/drawing/2014/main" id="{E4E7FCEC-80E1-4457-BF17-DD95C77EB487}"/>
              </a:ext>
            </a:extLst>
          </p:cNvPr>
          <p:cNvSpPr>
            <a:spLocks noGrp="1"/>
          </p:cNvSpPr>
          <p:nvPr>
            <p:ph type="body" sz="quarter" idx="10"/>
          </p:nvPr>
        </p:nvSpPr>
        <p:spPr>
          <a:xfrm>
            <a:off x="269172" y="1216074"/>
            <a:ext cx="5377147" cy="1861920"/>
          </a:xfrm>
        </p:spPr>
        <p:txBody>
          <a:bodyPr wrap="square">
            <a:spAutoFit/>
          </a:bodyPr>
          <a:lstStyle>
            <a:lvl1pPr marL="281539" indent="-281539">
              <a:spcBef>
                <a:spcPts val="1200"/>
              </a:spcBef>
              <a:buClr>
                <a:schemeClr val="bg1"/>
              </a:buClr>
              <a:buFont typeface="Arial" pitchFamily="34" charset="0"/>
              <a:buChar char="•"/>
              <a:defRPr sz="2399">
                <a:solidFill>
                  <a:schemeClr val="bg1"/>
                </a:solidFill>
              </a:defRPr>
            </a:lvl1pPr>
            <a:lvl2pPr marL="520446" indent="-228488">
              <a:buClr>
                <a:schemeClr val="bg1"/>
              </a:buClr>
              <a:defRPr sz="1400">
                <a:solidFill>
                  <a:schemeClr val="bg1"/>
                </a:solidFill>
              </a:defRPr>
            </a:lvl2pPr>
            <a:lvl3pPr marL="685465" indent="-165020">
              <a:buClr>
                <a:schemeClr val="bg1"/>
              </a:buClr>
              <a:tabLst/>
              <a:defRPr sz="1400">
                <a:solidFill>
                  <a:schemeClr val="bg1"/>
                </a:solidFill>
              </a:defRPr>
            </a:lvl3pPr>
            <a:lvl4pPr marL="863178" indent="-177714">
              <a:buClr>
                <a:schemeClr val="bg1"/>
              </a:buClr>
              <a:defRPr sz="1400">
                <a:solidFill>
                  <a:schemeClr val="bg1"/>
                </a:solidFill>
              </a:defRPr>
            </a:lvl4pPr>
            <a:lvl5pPr marL="1028197" indent="-165020">
              <a:buClr>
                <a:schemeClr val="bg1"/>
              </a:buClr>
              <a:tabLs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01396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 Sto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E3AF8-84F0-44AD-A9FD-3727983B4F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38320" cy="6858000"/>
          </a:xfrm>
          <a:prstGeom prst="rect">
            <a:avLst/>
          </a:prstGeom>
        </p:spPr>
      </p:pic>
      <p:sp>
        <p:nvSpPr>
          <p:cNvPr id="2" name="Title 1"/>
          <p:cNvSpPr>
            <a:spLocks noGrp="1"/>
          </p:cNvSpPr>
          <p:nvPr>
            <p:ph type="title" hasCustomPrompt="1"/>
          </p:nvPr>
        </p:nvSpPr>
        <p:spPr>
          <a:xfrm>
            <a:off x="0" y="2817440"/>
            <a:ext cx="4338320" cy="1223121"/>
          </a:xfrm>
        </p:spPr>
        <p:txBody>
          <a:bodyPr lIns="182880" rIns="182880" anchor="ctr"/>
          <a:lstStyle>
            <a:lvl1pPr marL="0" marR="0" indent="0" algn="ctr" defTabSz="914400" rtl="0" eaLnBrk="1" fontAlgn="auto" latinLnBrk="0" hangingPunct="1">
              <a:lnSpc>
                <a:spcPct val="90000"/>
              </a:lnSpc>
              <a:spcBef>
                <a:spcPts val="0"/>
              </a:spcBef>
              <a:spcAft>
                <a:spcPts val="600"/>
              </a:spcAft>
              <a:buClrTx/>
              <a:buSzPct val="90000"/>
              <a:buFont typeface="Wingdings" pitchFamily="2" charset="2"/>
              <a:buNone/>
              <a:tabLst/>
              <a:defRPr lang="en-US" sz="5400"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8382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 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55E2A-427A-47B5-814C-D99E751026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600"/>
            <a:ext cx="4338319" cy="6866599"/>
          </a:xfrm>
          <a:prstGeom prst="rect">
            <a:avLst/>
          </a:prstGeom>
        </p:spPr>
      </p:pic>
      <p:sp>
        <p:nvSpPr>
          <p:cNvPr id="2" name="Title 1"/>
          <p:cNvSpPr>
            <a:spLocks noGrp="1"/>
          </p:cNvSpPr>
          <p:nvPr>
            <p:ph type="title" hasCustomPrompt="1"/>
          </p:nvPr>
        </p:nvSpPr>
        <p:spPr>
          <a:xfrm>
            <a:off x="0" y="2817440"/>
            <a:ext cx="4338320" cy="1223121"/>
          </a:xfrm>
        </p:spPr>
        <p:txBody>
          <a:bodyPr lIns="182880" rIns="182880" anchor="ctr"/>
          <a:lstStyle>
            <a:lvl1pPr marL="0" marR="0" indent="0" algn="ctr" defTabSz="914400" rtl="0" eaLnBrk="1" fontAlgn="auto" latinLnBrk="0" hangingPunct="1">
              <a:lnSpc>
                <a:spcPct val="90000"/>
              </a:lnSpc>
              <a:spcBef>
                <a:spcPts val="0"/>
              </a:spcBef>
              <a:spcAft>
                <a:spcPts val="600"/>
              </a:spcAft>
              <a:buClrTx/>
              <a:buSzPct val="90000"/>
              <a:buFont typeface="Wingdings" pitchFamily="2" charset="2"/>
              <a:buNone/>
              <a:tabLst/>
              <a:defRPr lang="en-US" sz="5400"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403071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 Blu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38320" cy="6858000"/>
          </a:xfrm>
          <a:prstGeom prst="rect">
            <a:avLst/>
          </a:prstGeom>
        </p:spPr>
      </p:pic>
      <p:sp>
        <p:nvSpPr>
          <p:cNvPr id="2" name="Title 1"/>
          <p:cNvSpPr>
            <a:spLocks noGrp="1"/>
          </p:cNvSpPr>
          <p:nvPr>
            <p:ph type="title" hasCustomPrompt="1"/>
          </p:nvPr>
        </p:nvSpPr>
        <p:spPr>
          <a:xfrm>
            <a:off x="0" y="2817440"/>
            <a:ext cx="4338320" cy="1223121"/>
          </a:xfrm>
        </p:spPr>
        <p:txBody>
          <a:bodyPr lIns="182880" rIns="182880" anchor="ctr"/>
          <a:lstStyle>
            <a:lvl1pPr marL="0" marR="0" indent="0" algn="ctr" defTabSz="914400" rtl="0" eaLnBrk="1" fontAlgn="auto" latinLnBrk="0" hangingPunct="1">
              <a:lnSpc>
                <a:spcPct val="90000"/>
              </a:lnSpc>
              <a:spcBef>
                <a:spcPts val="0"/>
              </a:spcBef>
              <a:spcAft>
                <a:spcPts val="600"/>
              </a:spcAft>
              <a:buClrTx/>
              <a:buSzPct val="90000"/>
              <a:buFont typeface="Wingdings" pitchFamily="2" charset="2"/>
              <a:buNone/>
              <a:tabLst/>
              <a:defRPr lang="en-US" sz="5400"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25909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7E1DF8-4F0B-4730-A65D-E9A1FBB13BF4}"/>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4338320" cy="6858000"/>
          </a:xfrm>
          <a:prstGeom prst="rect">
            <a:avLst/>
          </a:prstGeom>
        </p:spPr>
      </p:pic>
      <p:sp>
        <p:nvSpPr>
          <p:cNvPr id="4" name="Rectangle 3">
            <a:extLst>
              <a:ext uri="{FF2B5EF4-FFF2-40B4-BE49-F238E27FC236}">
                <a16:creationId xmlns:a16="http://schemas.microsoft.com/office/drawing/2014/main" id="{F3DD25F7-CA5C-4812-8595-D0CB1685A452}"/>
              </a:ext>
            </a:extLst>
          </p:cNvPr>
          <p:cNvSpPr/>
          <p:nvPr userDrawn="1"/>
        </p:nvSpPr>
        <p:spPr bwMode="auto">
          <a:xfrm>
            <a:off x="0" y="0"/>
            <a:ext cx="4338320" cy="6858000"/>
          </a:xfrm>
          <a:prstGeom prst="rect">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4" tIns="146228" rIns="182784" bIns="146228"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solidFill>
                <a:schemeClr val="accent4"/>
              </a:solidFill>
              <a:effectLst/>
              <a:uLnTx/>
              <a:uFillTx/>
              <a:latin typeface="Gotham Book"/>
              <a:ea typeface="Segoe UI" pitchFamily="34" charset="0"/>
              <a:cs typeface="Segoe UI" pitchFamily="34" charset="0"/>
            </a:endParaRPr>
          </a:p>
        </p:txBody>
      </p:sp>
      <p:sp>
        <p:nvSpPr>
          <p:cNvPr id="2" name="Title 1"/>
          <p:cNvSpPr>
            <a:spLocks noGrp="1"/>
          </p:cNvSpPr>
          <p:nvPr>
            <p:ph type="title" hasCustomPrompt="1"/>
          </p:nvPr>
        </p:nvSpPr>
        <p:spPr>
          <a:xfrm>
            <a:off x="0" y="2817442"/>
            <a:ext cx="4338320" cy="1223121"/>
          </a:xfrm>
        </p:spPr>
        <p:txBody>
          <a:bodyPr lIns="182880" rIns="182880" anchor="ctr"/>
          <a:lstStyle>
            <a:lvl1pPr marL="0" marR="0" indent="0" algn="ctr" defTabSz="914126" rtl="0" eaLnBrk="1" fontAlgn="auto" latinLnBrk="0" hangingPunct="1">
              <a:lnSpc>
                <a:spcPct val="90000"/>
              </a:lnSpc>
              <a:spcBef>
                <a:spcPts val="0"/>
              </a:spcBef>
              <a:spcAft>
                <a:spcPts val="600"/>
              </a:spcAft>
              <a:buClrTx/>
              <a:buSzPct val="90000"/>
              <a:buFont typeface="Wingdings" pitchFamily="2" charset="2"/>
              <a:buNone/>
              <a:tabLst/>
              <a:defRPr lang="en-US" sz="5398"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245996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 Go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69C42-D207-4E4D-9BB7-475F596C5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338320" cy="6858000"/>
          </a:xfrm>
          <a:prstGeom prst="rect">
            <a:avLst/>
          </a:prstGeom>
        </p:spPr>
      </p:pic>
      <p:sp>
        <p:nvSpPr>
          <p:cNvPr id="2" name="Title 1"/>
          <p:cNvSpPr>
            <a:spLocks noGrp="1"/>
          </p:cNvSpPr>
          <p:nvPr>
            <p:ph type="title" hasCustomPrompt="1"/>
          </p:nvPr>
        </p:nvSpPr>
        <p:spPr>
          <a:xfrm>
            <a:off x="0" y="2817440"/>
            <a:ext cx="4338320" cy="1223121"/>
          </a:xfrm>
        </p:spPr>
        <p:txBody>
          <a:bodyPr lIns="182880" rIns="182880" anchor="ctr"/>
          <a:lstStyle>
            <a:lvl1pPr marL="0" marR="0" indent="0" algn="ctr" defTabSz="914400" rtl="0" eaLnBrk="1" fontAlgn="auto" latinLnBrk="0" hangingPunct="1">
              <a:lnSpc>
                <a:spcPct val="90000"/>
              </a:lnSpc>
              <a:spcBef>
                <a:spcPts val="0"/>
              </a:spcBef>
              <a:spcAft>
                <a:spcPts val="600"/>
              </a:spcAft>
              <a:buClrTx/>
              <a:buSzPct val="90000"/>
              <a:buFont typeface="Wingdings" pitchFamily="2" charset="2"/>
              <a:buNone/>
              <a:tabLst/>
              <a:defRPr lang="en-US" sz="5400"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366326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necraft Fullbleed Title 4">
    <p:spTree>
      <p:nvGrpSpPr>
        <p:cNvPr id="1" name=""/>
        <p:cNvGrpSpPr/>
        <p:nvPr/>
      </p:nvGrpSpPr>
      <p:grpSpPr>
        <a:xfrm>
          <a:off x="0" y="0"/>
          <a:ext cx="0" cy="0"/>
          <a:chOff x="0" y="0"/>
          <a:chExt cx="0" cy="0"/>
        </a:xfrm>
      </p:grpSpPr>
      <p:pic>
        <p:nvPicPr>
          <p:cNvPr id="9" name="Picture 8" descr="A picture containing toy, LEGO, sky, table&#10;&#10;Description generated with very high confidence">
            <a:extLst>
              <a:ext uri="{FF2B5EF4-FFF2-40B4-BE49-F238E27FC236}">
                <a16:creationId xmlns:a16="http://schemas.microsoft.com/office/drawing/2014/main" id="{83AF1D29-7DDB-4369-B18C-1868A13D4F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0" y="0"/>
            <a:ext cx="9903226" cy="6858000"/>
          </a:xfrm>
          <a:prstGeom prst="rect">
            <a:avLst/>
          </a:prstGeom>
          <a:gradFill flip="none" rotWithShape="1">
            <a:gsLst>
              <a:gs pos="26000">
                <a:schemeClr val="tx1">
                  <a:alpha val="53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474661" y="4518926"/>
            <a:ext cx="6884376" cy="1019980"/>
          </a:xfrm>
        </p:spPr>
        <p:txBody>
          <a:bodyPr anchor="b"/>
          <a:lstStyle>
            <a:lvl1pPr marL="0" indent="0">
              <a:buNone/>
              <a:defRPr sz="2352">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458854" y="2084171"/>
            <a:ext cx="6901058" cy="2120726"/>
          </a:xfrm>
        </p:spPr>
        <p:txBody>
          <a:bodyPr anchor="b"/>
          <a:lstStyle>
            <a:lvl1pPr marL="0" indent="0">
              <a:buNone/>
              <a:defRPr lang="en-US" sz="4400" kern="1200" spc="0" baseline="0" dirty="0">
                <a:solidFill>
                  <a:schemeClr val="bg1"/>
                </a:solidFill>
                <a:latin typeface="+mj-lt"/>
                <a:ea typeface="+mn-ea"/>
                <a:cs typeface="+mn-cs"/>
              </a:defRPr>
            </a:lvl1pPr>
            <a:lvl5pPr>
              <a:defRPr/>
            </a:lvl5pPr>
          </a:lstStyle>
          <a:p>
            <a:pPr marL="0" marR="0" lvl="0" indent="0" algn="l" defTabSz="913918"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0" name="Picture 9">
            <a:extLst>
              <a:ext uri="{FF2B5EF4-FFF2-40B4-BE49-F238E27FC236}">
                <a16:creationId xmlns:a16="http://schemas.microsoft.com/office/drawing/2014/main" id="{66AE3026-5C71-4F5D-9267-DC2843248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8" name="Picture 7">
            <a:extLst>
              <a:ext uri="{FF2B5EF4-FFF2-40B4-BE49-F238E27FC236}">
                <a16:creationId xmlns:a16="http://schemas.microsoft.com/office/drawing/2014/main" id="{935245CA-86A5-4965-84FD-1D8B6F12E21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67110" y="6091341"/>
            <a:ext cx="1851602" cy="681100"/>
          </a:xfrm>
          <a:prstGeom prst="rect">
            <a:avLst/>
          </a:prstGeom>
        </p:spPr>
      </p:pic>
    </p:spTree>
    <p:extLst>
      <p:ext uri="{BB962C8B-B14F-4D97-AF65-F5344CB8AC3E}">
        <p14:creationId xmlns:p14="http://schemas.microsoft.com/office/powerpoint/2010/main" val="41107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p15:clr>
            <a:srgbClr val="FBAE40"/>
          </p15:clr>
        </p15:guide>
        <p15:guide id="2" pos="31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 R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7E1DF8-4F0B-4730-A65D-E9A1FBB13BF4}"/>
              </a:ext>
            </a:extLst>
          </p:cNvPr>
          <p:cNvPicPr>
            <a:picLocks noChangeAspect="1"/>
          </p:cNvPicPr>
          <p:nvPr userDrawn="1"/>
        </p:nvPicPr>
        <p:blipFill rotWithShape="1">
          <a:blip r:embed="rId2" cstate="screen">
            <a:duotone>
              <a:prstClr val="black"/>
              <a:schemeClr val="accent3">
                <a:tint val="45000"/>
                <a:satMod val="400000"/>
              </a:schemeClr>
            </a:duotone>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4338320" cy="6858000"/>
          </a:xfrm>
          <a:prstGeom prst="rect">
            <a:avLst/>
          </a:prstGeom>
        </p:spPr>
      </p:pic>
      <p:sp>
        <p:nvSpPr>
          <p:cNvPr id="4" name="Rectangle 3">
            <a:extLst>
              <a:ext uri="{FF2B5EF4-FFF2-40B4-BE49-F238E27FC236}">
                <a16:creationId xmlns:a16="http://schemas.microsoft.com/office/drawing/2014/main" id="{F3DD25F7-CA5C-4812-8595-D0CB1685A452}"/>
              </a:ext>
            </a:extLst>
          </p:cNvPr>
          <p:cNvSpPr/>
          <p:nvPr userDrawn="1"/>
        </p:nvSpPr>
        <p:spPr bwMode="auto">
          <a:xfrm>
            <a:off x="0" y="0"/>
            <a:ext cx="4338320" cy="6858000"/>
          </a:xfrm>
          <a:prstGeom prst="rect">
            <a:avLst/>
          </a:prstGeom>
          <a:solidFill>
            <a:schemeClr val="accent3">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0" y="2817440"/>
            <a:ext cx="4338320" cy="1223121"/>
          </a:xfrm>
        </p:spPr>
        <p:txBody>
          <a:bodyPr lIns="182880" rIns="182880" anchor="ctr"/>
          <a:lstStyle>
            <a:lvl1pPr marL="0" marR="0" indent="0" algn="ctr" defTabSz="914400" rtl="0" eaLnBrk="1" fontAlgn="auto" latinLnBrk="0" hangingPunct="1">
              <a:lnSpc>
                <a:spcPct val="90000"/>
              </a:lnSpc>
              <a:spcBef>
                <a:spcPts val="0"/>
              </a:spcBef>
              <a:spcAft>
                <a:spcPts val="600"/>
              </a:spcAft>
              <a:buClrTx/>
              <a:buSzPct val="90000"/>
              <a:buFont typeface="Wingdings" pitchFamily="2" charset="2"/>
              <a:buNone/>
              <a:tabLst/>
              <a:defRPr lang="en-US" sz="5400" kern="1200" dirty="0" smtClean="0">
                <a:solidFill>
                  <a:schemeClr val="bg1">
                    <a:alpha val="99000"/>
                  </a:schemeClr>
                </a:solidFill>
                <a:latin typeface="+mj-lt"/>
                <a:ea typeface="+mn-ea"/>
                <a:cs typeface="+mn-cs"/>
              </a:defRPr>
            </a:lvl1pPr>
          </a:lstStyle>
          <a:p>
            <a:r>
              <a:rPr lang="en-US" dirty="0"/>
              <a:t>Title</a:t>
            </a:r>
          </a:p>
        </p:txBody>
      </p:sp>
    </p:spTree>
    <p:extLst>
      <p:ext uri="{BB962C8B-B14F-4D97-AF65-F5344CB8AC3E}">
        <p14:creationId xmlns:p14="http://schemas.microsoft.com/office/powerpoint/2010/main" val="39312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0" y="1417577"/>
            <a:ext cx="5107838" cy="2780185"/>
          </a:xfrm>
        </p:spPr>
        <p:txBody>
          <a:bodyPr wrap="square">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35407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07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16" y="3113532"/>
            <a:ext cx="2951563" cy="630936"/>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Copyright Microsoft Corporation. All rights reserved. </a:t>
            </a:r>
          </a:p>
        </p:txBody>
      </p:sp>
    </p:spTree>
    <p:extLst>
      <p:ext uri="{BB962C8B-B14F-4D97-AF65-F5344CB8AC3E}">
        <p14:creationId xmlns:p14="http://schemas.microsoft.com/office/powerpoint/2010/main" val="24260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t="-1"/>
          <a:stretch/>
        </p:blipFill>
        <p:spPr>
          <a:xfrm>
            <a:off x="0" y="1"/>
            <a:ext cx="12188825" cy="6858000"/>
          </a:xfrm>
          <a:prstGeom prst="rect">
            <a:avLst/>
          </a:prstGeom>
        </p:spPr>
      </p:pic>
    </p:spTree>
    <p:extLst>
      <p:ext uri="{BB962C8B-B14F-4D97-AF65-F5344CB8AC3E}">
        <p14:creationId xmlns:p14="http://schemas.microsoft.com/office/powerpoint/2010/main" val="13523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inecraft Title 1">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4F3513-7CDB-4D66-AF83-674551FEA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973" r="12973"/>
          <a:stretch/>
        </p:blipFill>
        <p:spPr>
          <a:xfrm>
            <a:off x="0" y="0"/>
            <a:ext cx="12188825" cy="6857999"/>
          </a:xfrm>
          <a:prstGeom prst="rect">
            <a:avLst/>
          </a:prstGeom>
        </p:spPr>
      </p:pic>
      <p:sp>
        <p:nvSpPr>
          <p:cNvPr id="5" name="Rectangle 4">
            <a:extLst>
              <a:ext uri="{FF2B5EF4-FFF2-40B4-BE49-F238E27FC236}">
                <a16:creationId xmlns:a16="http://schemas.microsoft.com/office/drawing/2014/main" id="{F908484A-B774-49CD-96F4-0DC2C66F60C1}"/>
              </a:ext>
            </a:extLst>
          </p:cNvPr>
          <p:cNvSpPr/>
          <p:nvPr userDrawn="1"/>
        </p:nvSpPr>
        <p:spPr bwMode="auto">
          <a:xfrm>
            <a:off x="0" y="1968135"/>
            <a:ext cx="7438700" cy="37022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55593" y="4518926"/>
            <a:ext cx="6884376" cy="1019980"/>
          </a:xfrm>
        </p:spPr>
        <p:txBody>
          <a:bodyPr anchor="b"/>
          <a:lstStyle>
            <a:lvl1pPr marL="0" indent="0">
              <a:buNone/>
              <a:defRPr sz="2352">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9786" y="2084171"/>
            <a:ext cx="6901058" cy="2120726"/>
          </a:xfrm>
        </p:spPr>
        <p:txBody>
          <a:bodyPr anchor="b"/>
          <a:lstStyle>
            <a:lvl1pPr marL="0" indent="0">
              <a:buNone/>
              <a:defRPr lang="en-US" sz="4400" kern="1200" spc="0" baseline="0" dirty="0">
                <a:solidFill>
                  <a:schemeClr val="bg1"/>
                </a:solidFill>
                <a:latin typeface="+mj-lt"/>
                <a:ea typeface="+mn-ea"/>
                <a:cs typeface="+mn-cs"/>
              </a:defRPr>
            </a:lvl1pPr>
            <a:lvl5pPr>
              <a:defRPr/>
            </a:lvl5pPr>
          </a:lstStyle>
          <a:p>
            <a:pPr marL="0" marR="0" lvl="0" indent="0" algn="l" defTabSz="913918"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1" name="Picture 10">
            <a:extLst>
              <a:ext uri="{FF2B5EF4-FFF2-40B4-BE49-F238E27FC236}">
                <a16:creationId xmlns:a16="http://schemas.microsoft.com/office/drawing/2014/main" id="{6E93AFDF-DBE8-4582-A98F-CAAE008DC85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67830" y="1466098"/>
            <a:ext cx="5504784" cy="5391902"/>
          </a:xfrm>
          <a:prstGeom prst="rect">
            <a:avLst/>
          </a:prstGeom>
        </p:spPr>
      </p:pic>
      <p:pic>
        <p:nvPicPr>
          <p:cNvPr id="8" name="Picture 7">
            <a:extLst>
              <a:ext uri="{FF2B5EF4-FFF2-40B4-BE49-F238E27FC236}">
                <a16:creationId xmlns:a16="http://schemas.microsoft.com/office/drawing/2014/main" id="{099851F6-815C-45F3-A61A-DFB152BE15E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12" name="Picture 11">
            <a:extLst>
              <a:ext uri="{FF2B5EF4-FFF2-40B4-BE49-F238E27FC236}">
                <a16:creationId xmlns:a16="http://schemas.microsoft.com/office/drawing/2014/main" id="{FD7B5F28-44CC-494C-A245-6029893040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67110" y="6091341"/>
            <a:ext cx="1851602" cy="681100"/>
          </a:xfrm>
          <a:prstGeom prst="rect">
            <a:avLst/>
          </a:prstGeom>
        </p:spPr>
      </p:pic>
    </p:spTree>
    <p:extLst>
      <p:ext uri="{BB962C8B-B14F-4D97-AF65-F5344CB8AC3E}">
        <p14:creationId xmlns:p14="http://schemas.microsoft.com/office/powerpoint/2010/main" val="41872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necraft Title 2">
    <p:bg>
      <p:bgPr>
        <a:solidFill>
          <a:schemeClr val="accent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5E78B78-D336-4E33-BEDF-950B514D4B56}"/>
              </a:ext>
            </a:extLst>
          </p:cNvPr>
          <p:cNvGrpSpPr/>
          <p:nvPr userDrawn="1"/>
        </p:nvGrpSpPr>
        <p:grpSpPr>
          <a:xfrm>
            <a:off x="-1" y="0"/>
            <a:ext cx="12188826" cy="6858000"/>
            <a:chOff x="-1" y="0"/>
            <a:chExt cx="12188826" cy="6858000"/>
          </a:xfrm>
        </p:grpSpPr>
        <p:pic>
          <p:nvPicPr>
            <p:cNvPr id="11" name="Picture 10">
              <a:extLst>
                <a:ext uri="{FF2B5EF4-FFF2-40B4-BE49-F238E27FC236}">
                  <a16:creationId xmlns:a16="http://schemas.microsoft.com/office/drawing/2014/main" id="{9A37B178-5F5A-4C65-B142-3B4BED86A0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6094412" cy="6858000"/>
            </a:xfrm>
            <a:prstGeom prst="rect">
              <a:avLst/>
            </a:prstGeom>
          </p:spPr>
        </p:pic>
        <p:pic>
          <p:nvPicPr>
            <p:cNvPr id="13" name="Picture 12">
              <a:extLst>
                <a:ext uri="{FF2B5EF4-FFF2-40B4-BE49-F238E27FC236}">
                  <a16:creationId xmlns:a16="http://schemas.microsoft.com/office/drawing/2014/main" id="{5D8D962D-EDE5-47D4-A040-F08AA4F3D8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4413" y="0"/>
              <a:ext cx="6094412" cy="6858000"/>
            </a:xfrm>
            <a:prstGeom prst="rect">
              <a:avLst/>
            </a:prstGeom>
          </p:spPr>
        </p:pic>
      </p:grpSp>
      <p:sp>
        <p:nvSpPr>
          <p:cNvPr id="5" name="Rectangle 4">
            <a:extLst>
              <a:ext uri="{FF2B5EF4-FFF2-40B4-BE49-F238E27FC236}">
                <a16:creationId xmlns:a16="http://schemas.microsoft.com/office/drawing/2014/main" id="{F908484A-B774-49CD-96F4-0DC2C66F60C1}"/>
              </a:ext>
            </a:extLst>
          </p:cNvPr>
          <p:cNvSpPr/>
          <p:nvPr userDrawn="1"/>
        </p:nvSpPr>
        <p:spPr bwMode="auto">
          <a:xfrm>
            <a:off x="0" y="1968135"/>
            <a:ext cx="7438700" cy="3702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solidFill>
                <a:srgbClr val="0070C0"/>
              </a:soli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55593" y="4518926"/>
            <a:ext cx="6884376" cy="1019980"/>
          </a:xfrm>
        </p:spPr>
        <p:txBody>
          <a:bodyPr anchor="b"/>
          <a:lstStyle>
            <a:lvl1pPr marL="0" indent="0">
              <a:buNone/>
              <a:defRPr sz="2352">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9786" y="2084171"/>
            <a:ext cx="6901058" cy="2120726"/>
          </a:xfrm>
        </p:spPr>
        <p:txBody>
          <a:bodyPr anchor="b"/>
          <a:lstStyle>
            <a:lvl1pPr marL="0" indent="0">
              <a:buNone/>
              <a:defRPr lang="en-US" sz="4400" kern="1200" spc="0" baseline="0" dirty="0">
                <a:solidFill>
                  <a:schemeClr val="bg1"/>
                </a:solidFill>
                <a:latin typeface="+mj-lt"/>
                <a:ea typeface="+mn-ea"/>
                <a:cs typeface="+mn-cs"/>
              </a:defRPr>
            </a:lvl1pPr>
            <a:lvl5pPr>
              <a:defRPr/>
            </a:lvl5pPr>
          </a:lstStyle>
          <a:p>
            <a:pPr marL="0" marR="0" lvl="0" indent="0" algn="l" defTabSz="913918"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8" name="Picture 7">
            <a:extLst>
              <a:ext uri="{FF2B5EF4-FFF2-40B4-BE49-F238E27FC236}">
                <a16:creationId xmlns:a16="http://schemas.microsoft.com/office/drawing/2014/main" id="{AAE276CB-4993-44A9-8C73-DA2AF3182E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12" name="Graphic 11">
            <a:extLst>
              <a:ext uri="{FF2B5EF4-FFF2-40B4-BE49-F238E27FC236}">
                <a16:creationId xmlns:a16="http://schemas.microsoft.com/office/drawing/2014/main" id="{1CA3E0FE-DDBA-4BCA-B97F-3D709284F7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59500" y="1456023"/>
            <a:ext cx="5040435" cy="4875849"/>
          </a:xfrm>
          <a:prstGeom prst="rect">
            <a:avLst/>
          </a:prstGeom>
        </p:spPr>
      </p:pic>
      <p:pic>
        <p:nvPicPr>
          <p:cNvPr id="14" name="Picture 13">
            <a:extLst>
              <a:ext uri="{FF2B5EF4-FFF2-40B4-BE49-F238E27FC236}">
                <a16:creationId xmlns:a16="http://schemas.microsoft.com/office/drawing/2014/main" id="{D9BB6349-53E6-492B-89A1-DFDFDC21EB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067110" y="6091341"/>
            <a:ext cx="1851602" cy="681100"/>
          </a:xfrm>
          <a:prstGeom prst="rect">
            <a:avLst/>
          </a:prstGeom>
        </p:spPr>
      </p:pic>
    </p:spTree>
    <p:extLst>
      <p:ext uri="{BB962C8B-B14F-4D97-AF65-F5344CB8AC3E}">
        <p14:creationId xmlns:p14="http://schemas.microsoft.com/office/powerpoint/2010/main" val="4240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necraft Titl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70637"/>
          </a:xfrm>
          <a:prstGeom prst="rect">
            <a:avLst/>
          </a:prstGeom>
        </p:spPr>
      </p:pic>
      <p:sp>
        <p:nvSpPr>
          <p:cNvPr id="2" name="Title 1"/>
          <p:cNvSpPr>
            <a:spLocks noGrp="1"/>
          </p:cNvSpPr>
          <p:nvPr>
            <p:ph type="ctrTitle" hasCustomPrompt="1"/>
          </p:nvPr>
        </p:nvSpPr>
        <p:spPr>
          <a:xfrm>
            <a:off x="569278" y="2647337"/>
            <a:ext cx="5943599" cy="2168503"/>
          </a:xfrm>
        </p:spPr>
        <p:txBody>
          <a:bodyPr lIns="182880" tIns="0" rIns="91440" bIns="0" anchor="b"/>
          <a:lstStyle>
            <a:lvl1pPr algn="l" defTabSz="932742" rtl="0" eaLnBrk="1" latinLnBrk="0" hangingPunct="1">
              <a:lnSpc>
                <a:spcPct val="90000"/>
              </a:lnSpc>
              <a:spcBef>
                <a:spcPct val="0"/>
              </a:spcBef>
              <a:buNone/>
              <a:defRPr lang="en-US" sz="4800" b="0" kern="1200" cap="none" spc="-100" baseline="0" dirty="0">
                <a:ln w="3175">
                  <a:noFill/>
                </a:ln>
                <a:gradFill>
                  <a:gsLst>
                    <a:gs pos="76250">
                      <a:srgbClr val="FFFFFF"/>
                    </a:gs>
                    <a:gs pos="51000">
                      <a:srgbClr val="FFFFFF"/>
                    </a:gs>
                  </a:gsLst>
                  <a:lin ang="5400000" scaled="0"/>
                </a:gradFill>
                <a:effectLst/>
                <a:latin typeface="+mj-lt"/>
                <a:ea typeface="+mn-ea"/>
                <a:cs typeface="Segoe UI" pitchFamily="34" charset="0"/>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0"/>
          </p:nvPr>
        </p:nvSpPr>
        <p:spPr>
          <a:xfrm>
            <a:off x="569278" y="4925799"/>
            <a:ext cx="5943599" cy="1192713"/>
          </a:xfrm>
        </p:spPr>
        <p:txBody>
          <a:bodyPr lIns="182880" tIns="0" rIns="91440" bIns="0">
            <a:noAutofit/>
          </a:bodyPr>
          <a:lstStyle>
            <a:lvl1pPr marL="0" indent="0">
              <a:buNone/>
              <a:defRPr lang="en-US" sz="2400" kern="1200" spc="0" baseline="0" dirty="0" smtClean="0">
                <a:gradFill>
                  <a:gsLst>
                    <a:gs pos="76250">
                      <a:srgbClr val="FFFFFF"/>
                    </a:gs>
                    <a:gs pos="51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661" y="719789"/>
            <a:ext cx="3574117" cy="865534"/>
          </a:xfrm>
          <a:prstGeom prst="rect">
            <a:avLst/>
          </a:prstGeom>
        </p:spPr>
      </p:pic>
      <p:pic>
        <p:nvPicPr>
          <p:cNvPr id="10" name="Picture 9">
            <a:extLst>
              <a:ext uri="{FF2B5EF4-FFF2-40B4-BE49-F238E27FC236}">
                <a16:creationId xmlns:a16="http://schemas.microsoft.com/office/drawing/2014/main" id="{C688447A-4690-43FB-AC69-9A18F5EF596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645190" y="1806945"/>
            <a:ext cx="3889093" cy="4652242"/>
          </a:xfrm>
          <a:prstGeom prst="rect">
            <a:avLst/>
          </a:prstGeom>
        </p:spPr>
      </p:pic>
      <p:pic>
        <p:nvPicPr>
          <p:cNvPr id="11" name="Picture 10">
            <a:extLst>
              <a:ext uri="{FF2B5EF4-FFF2-40B4-BE49-F238E27FC236}">
                <a16:creationId xmlns:a16="http://schemas.microsoft.com/office/drawing/2014/main" id="{5E9F9C44-8CB5-4F60-BA28-9D3AF4BC0F1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67110" y="6091341"/>
            <a:ext cx="1851602" cy="681100"/>
          </a:xfrm>
          <a:prstGeom prst="rect">
            <a:avLst/>
          </a:prstGeom>
        </p:spPr>
      </p:pic>
    </p:spTree>
    <p:extLst>
      <p:ext uri="{BB962C8B-B14F-4D97-AF65-F5344CB8AC3E}">
        <p14:creationId xmlns:p14="http://schemas.microsoft.com/office/powerpoint/2010/main" val="292269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093372" cy="6858000"/>
          </a:xfrm>
          <a:prstGeom prst="rect">
            <a:avLst/>
          </a:prstGeom>
        </p:spPr>
      </p:pic>
      <p:sp>
        <p:nvSpPr>
          <p:cNvPr id="2" name="Title 1"/>
          <p:cNvSpPr>
            <a:spLocks noGrp="1"/>
          </p:cNvSpPr>
          <p:nvPr>
            <p:ph type="ctrTitle" hasCustomPrompt="1"/>
          </p:nvPr>
        </p:nvSpPr>
        <p:spPr>
          <a:xfrm>
            <a:off x="6293709" y="2435226"/>
            <a:ext cx="5486400" cy="1470025"/>
          </a:xfrm>
        </p:spPr>
        <p:txBody>
          <a:bodyPr anchor="b"/>
          <a:lstStyle>
            <a:lvl1pPr algn="l">
              <a:defRPr sz="4800"/>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293708" y="3905251"/>
            <a:ext cx="5486400" cy="545755"/>
          </a:xfrm>
        </p:spPr>
        <p:txBody>
          <a:bodyPr anchor="t">
            <a:noAutofit/>
          </a:bodyPr>
          <a:lstStyle>
            <a:lvl1pPr marL="0" indent="0" algn="l">
              <a:buNone/>
              <a:defRPr sz="2800">
                <a:solidFill>
                  <a:schemeClr val="tx1">
                    <a:alpha val="99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5796" y="2874096"/>
            <a:ext cx="4582818" cy="1109808"/>
          </a:xfrm>
          <a:prstGeom prst="rect">
            <a:avLst/>
          </a:prstGeom>
        </p:spPr>
      </p:pic>
    </p:spTree>
    <p:extLst>
      <p:ext uri="{BB962C8B-B14F-4D97-AF65-F5344CB8AC3E}">
        <p14:creationId xmlns:p14="http://schemas.microsoft.com/office/powerpoint/2010/main" val="49821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p:cNvSpPr>
            <a:spLocks noGrp="1"/>
          </p:cNvSpPr>
          <p:nvPr>
            <p:ph type="ctrTitle" hasCustomPrompt="1"/>
          </p:nvPr>
        </p:nvSpPr>
        <p:spPr>
          <a:xfrm>
            <a:off x="6293709" y="2435226"/>
            <a:ext cx="5486400" cy="1470025"/>
          </a:xfrm>
        </p:spPr>
        <p:txBody>
          <a:bodyPr anchor="b"/>
          <a:lstStyle>
            <a:lvl1pPr algn="l">
              <a:defRPr sz="4400"/>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293708" y="3905251"/>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800" kern="1200" dirty="0">
                <a:solidFill>
                  <a:schemeClr val="tx1">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5796" y="2874096"/>
            <a:ext cx="4582818" cy="1109808"/>
          </a:xfrm>
          <a:prstGeom prst="rect">
            <a:avLst/>
          </a:prstGeom>
        </p:spPr>
      </p:pic>
    </p:spTree>
    <p:extLst>
      <p:ext uri="{BB962C8B-B14F-4D97-AF65-F5344CB8AC3E}">
        <p14:creationId xmlns:p14="http://schemas.microsoft.com/office/powerpoint/2010/main" val="1237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795528"/>
          </a:xfrm>
          <a:prstGeom prst="rect">
            <a:avLst/>
          </a:prstGeom>
        </p:spPr>
        <p:txBody>
          <a:bodyPr vert="horz" wrap="square" lIns="0" tIns="45720" rIns="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21208" y="1290320"/>
            <a:ext cx="11146536" cy="4927600"/>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770475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cap="all" spc="-100" baseline="0">
          <a:solidFill>
            <a:schemeClr val="tx1">
              <a:alpha val="99000"/>
            </a:schemeClr>
          </a:solidFill>
          <a:latin typeface="+mj-lt"/>
          <a:ea typeface="+mj-ea"/>
          <a:cs typeface="+mj-cs"/>
        </a:defRPr>
      </a:lvl1pPr>
    </p:titleStyle>
    <p:bodyStyle>
      <a:lvl1pPr marL="0" indent="0" algn="l" defTabSz="914400" rtl="0" eaLnBrk="1" latinLnBrk="0" hangingPunct="1">
        <a:spcBef>
          <a:spcPts val="0"/>
        </a:spcBef>
        <a:spcAft>
          <a:spcPts val="600"/>
        </a:spcAft>
        <a:buSzPct val="90000"/>
        <a:buFont typeface="Wingdings" pitchFamily="2" charset="2"/>
        <a:buNone/>
        <a:defRPr sz="3200" kern="1200">
          <a:solidFill>
            <a:schemeClr val="tx2">
              <a:alpha val="99000"/>
            </a:schemeClr>
          </a:solidFill>
          <a:latin typeface="+mn-lt"/>
          <a:ea typeface="+mn-ea"/>
          <a:cs typeface="+mn-cs"/>
        </a:defRPr>
      </a:lvl1pPr>
      <a:lvl2pPr marL="230187" indent="0" algn="l" defTabSz="914400" rtl="0" eaLnBrk="1" latinLnBrk="0" hangingPunct="1">
        <a:spcBef>
          <a:spcPts val="0"/>
        </a:spcBef>
        <a:spcAft>
          <a:spcPts val="1200"/>
        </a:spcAft>
        <a:buSzPct val="90000"/>
        <a:buFont typeface="Wingdings" pitchFamily="2" charset="2"/>
        <a:buNone/>
        <a:defRPr sz="2400" kern="1200">
          <a:solidFill>
            <a:schemeClr val="tx1">
              <a:alpha val="99000"/>
            </a:schemeClr>
          </a:solidFill>
          <a:latin typeface="+mn-lt"/>
          <a:ea typeface="+mn-ea"/>
          <a:cs typeface="+mn-cs"/>
        </a:defRPr>
      </a:lvl2pPr>
      <a:lvl3pPr marL="403225" indent="0" algn="l" defTabSz="914400" rtl="0" eaLnBrk="1" latinLnBrk="0" hangingPunct="1">
        <a:spcBef>
          <a:spcPts val="0"/>
        </a:spcBef>
        <a:spcAft>
          <a:spcPts val="1200"/>
        </a:spcAft>
        <a:buSzPct val="90000"/>
        <a:buFont typeface="Wingdings" pitchFamily="2" charset="2"/>
        <a:buNone/>
        <a:defRPr sz="2000" kern="1200">
          <a:solidFill>
            <a:schemeClr val="tx1">
              <a:alpha val="99000"/>
            </a:schemeClr>
          </a:solidFill>
          <a:latin typeface="+mn-lt"/>
          <a:ea typeface="+mn-ea"/>
          <a:cs typeface="+mn-cs"/>
        </a:defRPr>
      </a:lvl3pPr>
      <a:lvl4pPr marL="568325" indent="0" algn="l" defTabSz="914400" rtl="0" eaLnBrk="1" latinLnBrk="0" hangingPunct="1">
        <a:spcBef>
          <a:spcPts val="0"/>
        </a:spcBef>
        <a:spcAft>
          <a:spcPts val="1200"/>
        </a:spcAft>
        <a:buSzPct val="90000"/>
        <a:buFont typeface="Wingdings" pitchFamily="2" charset="2"/>
        <a:buNone/>
        <a:defRPr sz="1800" kern="1200">
          <a:solidFill>
            <a:schemeClr val="tx1">
              <a:alpha val="99000"/>
            </a:schemeClr>
          </a:solidFill>
          <a:latin typeface="+mn-lt"/>
          <a:ea typeface="+mn-ea"/>
          <a:cs typeface="+mn-cs"/>
        </a:defRPr>
      </a:lvl4pPr>
      <a:lvl5pPr marL="741362" indent="0" algn="l" defTabSz="914400" rtl="0" eaLnBrk="1" latinLnBrk="0" hangingPunct="1">
        <a:spcBef>
          <a:spcPts val="0"/>
        </a:spcBef>
        <a:spcAft>
          <a:spcPts val="1200"/>
        </a:spcAft>
        <a:buSzPct val="90000"/>
        <a:buFont typeface="Wingdings" pitchFamily="2" charset="2"/>
        <a:buNone/>
        <a:defRPr sz="1800" kern="120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60118A-53E2-47B1-B3F0-BBC9F58F28AD}"/>
              </a:ext>
            </a:extLst>
          </p:cNvPr>
          <p:cNvSpPr>
            <a:spLocks noGrp="1"/>
          </p:cNvSpPr>
          <p:nvPr>
            <p:ph type="body" sz="quarter" idx="13"/>
          </p:nvPr>
        </p:nvSpPr>
        <p:spPr>
          <a:xfrm>
            <a:off x="455613" y="2084171"/>
            <a:ext cx="6901058" cy="2120726"/>
          </a:xfrm>
        </p:spPr>
        <p:txBody>
          <a:bodyPr/>
          <a:lstStyle/>
          <a:p>
            <a:r>
              <a:rPr lang="en-US" sz="4400" dirty="0"/>
              <a:t>Coding with Minecraft:</a:t>
            </a:r>
            <a:br>
              <a:rPr lang="en-US" sz="4400" dirty="0"/>
            </a:br>
            <a:r>
              <a:rPr lang="en-US" sz="4400" dirty="0"/>
              <a:t>Introduction</a:t>
            </a:r>
          </a:p>
        </p:txBody>
      </p:sp>
    </p:spTree>
    <p:extLst>
      <p:ext uri="{BB962C8B-B14F-4D97-AF65-F5344CB8AC3E}">
        <p14:creationId xmlns:p14="http://schemas.microsoft.com/office/powerpoint/2010/main" val="38823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613" y="1912284"/>
            <a:ext cx="5377147" cy="662361"/>
          </a:xfrm>
        </p:spPr>
        <p:txBody>
          <a:bodyPr/>
          <a:lstStyle/>
          <a:p>
            <a:r>
              <a:rPr lang="en-US" sz="4399" dirty="0"/>
              <a:t>Coding with Microsoft </a:t>
            </a:r>
            <a:r>
              <a:rPr lang="en-US" sz="4399" dirty="0" err="1"/>
              <a:t>Makecode</a:t>
            </a:r>
            <a:endParaRPr lang="en-US" sz="4399" dirty="0"/>
          </a:p>
        </p:txBody>
      </p:sp>
      <p:pic>
        <p:nvPicPr>
          <p:cNvPr id="7" name="Picture Placeholder 6">
            <a:extLst>
              <a:ext uri="{FF2B5EF4-FFF2-40B4-BE49-F238E27FC236}">
                <a16:creationId xmlns:a16="http://schemas.microsoft.com/office/drawing/2014/main" id="{A013C680-A29B-452D-BB2F-9BD5C6C33FDA}"/>
              </a:ext>
            </a:extLst>
          </p:cNvPr>
          <p:cNvPicPr>
            <a:picLocks noGrp="1" noChangeAspect="1"/>
          </p:cNvPicPr>
          <p:nvPr>
            <p:ph type="pic" sz="quarter" idx="4294967295"/>
          </p:nvPr>
        </p:nvPicPr>
        <p:blipFill rotWithShape="1">
          <a:blip r:embed="rId3"/>
          <a:srcRect l="361" r="361" b="529"/>
          <a:stretch/>
        </p:blipFill>
        <p:spPr>
          <a:xfrm>
            <a:off x="6096000" y="0"/>
            <a:ext cx="6092825" cy="6858000"/>
          </a:xfrm>
          <a:prstGeom prst="rect">
            <a:avLst/>
          </a:prstGeom>
        </p:spPr>
      </p:pic>
      <p:sp>
        <p:nvSpPr>
          <p:cNvPr id="10" name="Text Placeholder 4"/>
          <p:cNvSpPr txBox="1">
            <a:spLocks/>
          </p:cNvSpPr>
          <p:nvPr/>
        </p:nvSpPr>
        <p:spPr>
          <a:xfrm>
            <a:off x="538479" y="2908473"/>
            <a:ext cx="5403572" cy="2332062"/>
          </a:xfrm>
          <a:prstGeom prst="rect">
            <a:avLst/>
          </a:prstGeom>
        </p:spPr>
        <p:txBody>
          <a:bodyPr vert="horz" wrap="square" lIns="0" tIns="45708" rIns="0" bIns="45708" rtlCol="0">
            <a:noAutofit/>
          </a:bodyPr>
          <a:lstStyle>
            <a:lvl1pPr marL="281539" indent="-281539" algn="l" defTabSz="914400" rtl="0" eaLnBrk="1" latinLnBrk="0" hangingPunct="1">
              <a:spcBef>
                <a:spcPts val="1200"/>
              </a:spcBef>
              <a:spcAft>
                <a:spcPts val="600"/>
              </a:spcAft>
              <a:buClr>
                <a:schemeClr val="bg1"/>
              </a:buClr>
              <a:buSzPct val="90000"/>
              <a:buFont typeface="Arial" pitchFamily="34" charset="0"/>
              <a:buChar char="•"/>
              <a:defRPr sz="2399" kern="1200">
                <a:solidFill>
                  <a:schemeClr val="bg1"/>
                </a:solidFill>
                <a:latin typeface="+mn-lt"/>
                <a:ea typeface="+mn-ea"/>
                <a:cs typeface="+mn-cs"/>
              </a:defRPr>
            </a:lvl1pPr>
            <a:lvl2pPr marL="520446" indent="-228488"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2pPr>
            <a:lvl3pPr marL="685465"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3pPr>
            <a:lvl4pPr marL="863178" indent="-177714"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4pPr>
            <a:lvl5pPr marL="1028197"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accent2"/>
              </a:buClr>
              <a:buNone/>
            </a:pPr>
            <a:r>
              <a:rPr lang="en-US" sz="1999" dirty="0"/>
              <a:t>Part of the Code Connection app</a:t>
            </a:r>
          </a:p>
          <a:p>
            <a:pPr marL="0" indent="0">
              <a:buClr>
                <a:schemeClr val="accent2"/>
              </a:buClr>
              <a:buNone/>
            </a:pPr>
            <a:r>
              <a:rPr lang="en-US" sz="1999" dirty="0"/>
              <a:t>Code in blocks or JavaScript</a:t>
            </a:r>
            <a:br>
              <a:rPr lang="en-US" sz="3199" dirty="0"/>
            </a:br>
            <a:endParaRPr lang="en-US" sz="3199" dirty="0"/>
          </a:p>
          <a:p>
            <a:pPr marL="0" indent="0">
              <a:buClr>
                <a:schemeClr val="accent2"/>
              </a:buClr>
              <a:buNone/>
            </a:pPr>
            <a:r>
              <a:rPr lang="en-US" sz="1999" dirty="0"/>
              <a:t>Let’s try it out!</a:t>
            </a:r>
          </a:p>
        </p:txBody>
      </p:sp>
    </p:spTree>
    <p:extLst>
      <p:ext uri="{BB962C8B-B14F-4D97-AF65-F5344CB8AC3E}">
        <p14:creationId xmlns:p14="http://schemas.microsoft.com/office/powerpoint/2010/main" val="131738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76D9EA-EB32-48B6-BCD0-F6E936E59119}"/>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50000" t="-1" b="-1"/>
          <a:stretch/>
        </p:blipFill>
        <p:spPr>
          <a:xfrm>
            <a:off x="6094412" y="1"/>
            <a:ext cx="6094414" cy="6858000"/>
          </a:xfrm>
          <a:prstGeom prst="rect">
            <a:avLst/>
          </a:prstGeom>
        </p:spPr>
      </p:pic>
      <p:sp>
        <p:nvSpPr>
          <p:cNvPr id="4" name="Title 3"/>
          <p:cNvSpPr>
            <a:spLocks noGrp="1"/>
          </p:cNvSpPr>
          <p:nvPr>
            <p:ph type="title"/>
          </p:nvPr>
        </p:nvSpPr>
        <p:spPr>
          <a:xfrm>
            <a:off x="455613" y="1274537"/>
            <a:ext cx="5377147" cy="662361"/>
          </a:xfrm>
        </p:spPr>
        <p:txBody>
          <a:bodyPr/>
          <a:lstStyle/>
          <a:p>
            <a:r>
              <a:rPr lang="en-US" sz="4399" dirty="0"/>
              <a:t>Your turn to code</a:t>
            </a:r>
          </a:p>
        </p:txBody>
      </p:sp>
      <p:pic>
        <p:nvPicPr>
          <p:cNvPr id="7" name="Picture Placeholder 6">
            <a:extLst>
              <a:ext uri="{FF2B5EF4-FFF2-40B4-BE49-F238E27FC236}">
                <a16:creationId xmlns:a16="http://schemas.microsoft.com/office/drawing/2014/main" id="{E0990C3F-AABB-4504-84DC-357CC465C3E5}"/>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8744" b="800"/>
          <a:stretch/>
        </p:blipFill>
        <p:spPr>
          <a:xfrm>
            <a:off x="6684963" y="712788"/>
            <a:ext cx="4913312" cy="5661025"/>
          </a:xfrm>
          <a:prstGeom prst="rect">
            <a:avLst/>
          </a:prstGeom>
          <a:solidFill>
            <a:schemeClr val="bg1">
              <a:lumMod val="85000"/>
            </a:schemeClr>
          </a:solidFill>
          <a:ln>
            <a:solidFill>
              <a:schemeClr val="tx1"/>
            </a:solidFill>
          </a:ln>
        </p:spPr>
      </p:pic>
      <p:sp>
        <p:nvSpPr>
          <p:cNvPr id="9" name="Text Placeholder 4"/>
          <p:cNvSpPr txBox="1">
            <a:spLocks/>
          </p:cNvSpPr>
          <p:nvPr/>
        </p:nvSpPr>
        <p:spPr>
          <a:xfrm>
            <a:off x="455613" y="2590800"/>
            <a:ext cx="5107839" cy="3090739"/>
          </a:xfrm>
          <a:prstGeom prst="rect">
            <a:avLst/>
          </a:prstGeom>
        </p:spPr>
        <p:txBody>
          <a:bodyPr vert="horz" wrap="square" lIns="0" tIns="45708" rIns="0" bIns="45708" rtlCol="0">
            <a:noAutofit/>
          </a:bodyPr>
          <a:lstStyle>
            <a:lvl1pPr marL="281539" indent="-281539" algn="l" defTabSz="914400" rtl="0" eaLnBrk="1" latinLnBrk="0" hangingPunct="1">
              <a:spcBef>
                <a:spcPts val="1200"/>
              </a:spcBef>
              <a:spcAft>
                <a:spcPts val="600"/>
              </a:spcAft>
              <a:buClr>
                <a:schemeClr val="bg1"/>
              </a:buClr>
              <a:buSzPct val="90000"/>
              <a:buFont typeface="Arial" pitchFamily="34" charset="0"/>
              <a:buChar char="•"/>
              <a:defRPr sz="2399" kern="1200">
                <a:solidFill>
                  <a:schemeClr val="bg1"/>
                </a:solidFill>
                <a:latin typeface="+mn-lt"/>
                <a:ea typeface="+mn-ea"/>
                <a:cs typeface="+mn-cs"/>
              </a:defRPr>
            </a:lvl1pPr>
            <a:lvl2pPr marL="520446" indent="-228488"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2pPr>
            <a:lvl3pPr marL="685465"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3pPr>
            <a:lvl4pPr marL="863178" indent="-177714"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4pPr>
            <a:lvl5pPr marL="1028197"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accent2"/>
              </a:buClr>
              <a:buNone/>
            </a:pPr>
            <a:r>
              <a:rPr lang="en-US" sz="1999" dirty="0"/>
              <a:t>Make it rain something else</a:t>
            </a:r>
          </a:p>
          <a:p>
            <a:pPr marL="0" indent="0">
              <a:buClr>
                <a:schemeClr val="accent2"/>
              </a:buClr>
              <a:buNone/>
            </a:pPr>
            <a:r>
              <a:rPr lang="en-US" sz="1999" dirty="0"/>
              <a:t>Change the position the “rain” falls</a:t>
            </a:r>
          </a:p>
          <a:p>
            <a:pPr marL="0" indent="0">
              <a:buClr>
                <a:schemeClr val="accent2"/>
              </a:buClr>
              <a:buNone/>
            </a:pPr>
            <a:r>
              <a:rPr lang="en-US" sz="1999" dirty="0"/>
              <a:t>Try something else</a:t>
            </a:r>
          </a:p>
          <a:p>
            <a:pPr marL="0" indent="0">
              <a:buClr>
                <a:schemeClr val="accent2"/>
              </a:buClr>
              <a:buNone/>
            </a:pPr>
            <a:r>
              <a:rPr lang="en-US" sz="1999" dirty="0"/>
              <a:t>Select the home button to try a new tutorial from the first row</a:t>
            </a:r>
          </a:p>
        </p:txBody>
      </p:sp>
    </p:spTree>
    <p:extLst>
      <p:ext uri="{BB962C8B-B14F-4D97-AF65-F5344CB8AC3E}">
        <p14:creationId xmlns:p14="http://schemas.microsoft.com/office/powerpoint/2010/main" val="1460451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Let’s discuss</a:t>
            </a:r>
          </a:p>
        </p:txBody>
      </p:sp>
      <p:sp>
        <p:nvSpPr>
          <p:cNvPr id="6" name="Text Placeholder 5"/>
          <p:cNvSpPr>
            <a:spLocks noGrp="1"/>
          </p:cNvSpPr>
          <p:nvPr>
            <p:ph idx="1"/>
          </p:nvPr>
        </p:nvSpPr>
        <p:spPr>
          <a:xfrm>
            <a:off x="2945218" y="1610832"/>
            <a:ext cx="7315200" cy="4356581"/>
          </a:xfrm>
          <a:solidFill>
            <a:schemeClr val="tx2"/>
          </a:solidFill>
        </p:spPr>
        <p:txBody>
          <a:bodyPr lIns="1097280" tIns="640080" rIns="731520"/>
          <a:lstStyle/>
          <a:p>
            <a:pPr lvl="0">
              <a:spcAft>
                <a:spcPts val="1799"/>
              </a:spcAft>
            </a:pPr>
            <a:r>
              <a:rPr lang="en-US" sz="2400" dirty="0">
                <a:solidFill>
                  <a:schemeClr val="bg1">
                    <a:alpha val="99000"/>
                  </a:schemeClr>
                </a:solidFill>
              </a:rPr>
              <a:t>What’s an                             ?</a:t>
            </a:r>
          </a:p>
          <a:p>
            <a:pPr lvl="0">
              <a:spcAft>
                <a:spcPts val="1799"/>
              </a:spcAft>
            </a:pPr>
            <a:r>
              <a:rPr lang="en-US" sz="2400" dirty="0">
                <a:solidFill>
                  <a:schemeClr val="bg1">
                    <a:alpha val="99000"/>
                  </a:schemeClr>
                </a:solidFill>
              </a:rPr>
              <a:t>How do you get to the coding Workspace?</a:t>
            </a:r>
          </a:p>
          <a:p>
            <a:pPr lvl="0">
              <a:spcAft>
                <a:spcPts val="1799"/>
              </a:spcAft>
            </a:pPr>
            <a:r>
              <a:rPr lang="en-US" sz="2400" dirty="0">
                <a:solidFill>
                  <a:schemeClr val="bg1">
                    <a:alpha val="99000"/>
                  </a:schemeClr>
                </a:solidFill>
              </a:rPr>
              <a:t>How do you add a block to the coding Workspace?</a:t>
            </a:r>
          </a:p>
          <a:p>
            <a:pPr lvl="0">
              <a:spcAft>
                <a:spcPts val="1799"/>
              </a:spcAft>
            </a:pPr>
            <a:r>
              <a:rPr lang="en-US" sz="2400" dirty="0">
                <a:solidFill>
                  <a:schemeClr val="bg1">
                    <a:alpha val="99000"/>
                  </a:schemeClr>
                </a:solidFill>
              </a:rPr>
              <a:t>Who wants to share their work?</a:t>
            </a:r>
          </a:p>
        </p:txBody>
      </p:sp>
      <p:pic>
        <p:nvPicPr>
          <p:cNvPr id="4" name="Picture 3">
            <a:extLst>
              <a:ext uri="{FF2B5EF4-FFF2-40B4-BE49-F238E27FC236}">
                <a16:creationId xmlns:a16="http://schemas.microsoft.com/office/drawing/2014/main" id="{C5D01CDF-CA63-4E61-B98F-EAB50A47D9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3469" y="2573079"/>
            <a:ext cx="2407040" cy="3394334"/>
          </a:xfrm>
          <a:prstGeom prst="rect">
            <a:avLst/>
          </a:prstGeom>
        </p:spPr>
      </p:pic>
      <p:sp>
        <p:nvSpPr>
          <p:cNvPr id="5" name="Rectangle: Rounded Corners 3">
            <a:extLst>
              <a:ext uri="{FF2B5EF4-FFF2-40B4-BE49-F238E27FC236}">
                <a16:creationId xmlns:a16="http://schemas.microsoft.com/office/drawing/2014/main" id="{0B386B41-427D-4942-910E-87023A62FC3D}"/>
              </a:ext>
            </a:extLst>
          </p:cNvPr>
          <p:cNvSpPr/>
          <p:nvPr/>
        </p:nvSpPr>
        <p:spPr>
          <a:xfrm>
            <a:off x="5606042" y="2268491"/>
            <a:ext cx="2555192" cy="394879"/>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Consolas" panose="020B0609020204030204" pitchFamily="49" charset="0"/>
              </a:rPr>
              <a:t>on chat command</a:t>
            </a:r>
          </a:p>
        </p:txBody>
      </p:sp>
    </p:spTree>
    <p:extLst>
      <p:ext uri="{BB962C8B-B14F-4D97-AF65-F5344CB8AC3E}">
        <p14:creationId xmlns:p14="http://schemas.microsoft.com/office/powerpoint/2010/main" val="326054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750"/>
                                        <p:tgtEl>
                                          <p:spTgt spid="6">
                                            <p:bg/>
                                          </p:spTgt>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750"/>
                                        <p:tgtEl>
                                          <p:spTgt spid="6">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750"/>
                                        <p:tgtEl>
                                          <p:spTgt spid="6">
                                            <p:txEl>
                                              <p:pRg st="1" end="1"/>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750"/>
                                        <p:tgtEl>
                                          <p:spTgt spid="6">
                                            <p:txEl>
                                              <p:pRg st="2" end="2"/>
                                            </p:tx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1296545"/>
            <a:ext cx="5377147" cy="662361"/>
          </a:xfrm>
        </p:spPr>
        <p:txBody>
          <a:bodyPr/>
          <a:lstStyle/>
          <a:p>
            <a:r>
              <a:rPr lang="en-US" sz="4399" dirty="0"/>
              <a:t>What we learned today</a:t>
            </a:r>
          </a:p>
        </p:txBody>
      </p:sp>
      <p:pic>
        <p:nvPicPr>
          <p:cNvPr id="10" name="Picture Placeholder 9">
            <a:extLst>
              <a:ext uri="{FF2B5EF4-FFF2-40B4-BE49-F238E27FC236}">
                <a16:creationId xmlns:a16="http://schemas.microsoft.com/office/drawing/2014/main" id="{113EE4DD-698D-4518-A3E8-5BB46BD3A45B}"/>
              </a:ext>
            </a:extLst>
          </p:cNvPr>
          <p:cNvPicPr>
            <a:picLocks noGrp="1" noChangeAspect="1"/>
          </p:cNvPicPr>
          <p:nvPr>
            <p:ph type="pic" sz="quarter" idx="4294967295"/>
          </p:nvPr>
        </p:nvPicPr>
        <p:blipFill rotWithShape="1">
          <a:blip r:embed="rId2">
            <a:extLst/>
          </a:blip>
          <a:srcRect t="4373" b="4373"/>
          <a:stretch/>
        </p:blipFill>
        <p:spPr>
          <a:xfrm>
            <a:off x="6096000" y="0"/>
            <a:ext cx="6092825" cy="6858000"/>
          </a:xfrm>
          <a:prstGeom prst="rect">
            <a:avLst/>
          </a:prstGeom>
        </p:spPr>
      </p:pic>
      <p:sp>
        <p:nvSpPr>
          <p:cNvPr id="9" name="Text Placeholder 4"/>
          <p:cNvSpPr txBox="1">
            <a:spLocks/>
          </p:cNvSpPr>
          <p:nvPr/>
        </p:nvSpPr>
        <p:spPr>
          <a:xfrm>
            <a:off x="455613" y="2270691"/>
            <a:ext cx="5264461" cy="3090739"/>
          </a:xfrm>
          <a:prstGeom prst="rect">
            <a:avLst/>
          </a:prstGeom>
        </p:spPr>
        <p:txBody>
          <a:bodyPr vert="horz" wrap="square" lIns="0" tIns="45708" rIns="0" bIns="45708" rtlCol="0">
            <a:noAutofit/>
          </a:bodyPr>
          <a:lstStyle>
            <a:lvl1pPr marL="281539" indent="-281539" algn="l" defTabSz="914400" rtl="0" eaLnBrk="1" latinLnBrk="0" hangingPunct="1">
              <a:spcBef>
                <a:spcPts val="1200"/>
              </a:spcBef>
              <a:spcAft>
                <a:spcPts val="600"/>
              </a:spcAft>
              <a:buClr>
                <a:schemeClr val="bg1"/>
              </a:buClr>
              <a:buSzPct val="90000"/>
              <a:buFont typeface="Arial" pitchFamily="34" charset="0"/>
              <a:buChar char="•"/>
              <a:defRPr sz="2399" kern="1200">
                <a:solidFill>
                  <a:schemeClr val="bg1"/>
                </a:solidFill>
                <a:latin typeface="+mn-lt"/>
                <a:ea typeface="+mn-ea"/>
                <a:cs typeface="+mn-cs"/>
              </a:defRPr>
            </a:lvl1pPr>
            <a:lvl2pPr marL="520446" indent="-228488"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2pPr>
            <a:lvl3pPr marL="685465"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3pPr>
            <a:lvl4pPr marL="863178" indent="-177714" algn="l" defTabSz="914400" rtl="0" eaLnBrk="1" latinLnBrk="0" hangingPunct="1">
              <a:spcBef>
                <a:spcPts val="0"/>
              </a:spcBef>
              <a:spcAft>
                <a:spcPts val="1200"/>
              </a:spcAft>
              <a:buClr>
                <a:schemeClr val="bg1"/>
              </a:buClr>
              <a:buSzPct val="90000"/>
              <a:buFont typeface="Wingdings" pitchFamily="2" charset="2"/>
              <a:buNone/>
              <a:defRPr sz="1400" kern="1200">
                <a:solidFill>
                  <a:schemeClr val="bg1"/>
                </a:solidFill>
                <a:latin typeface="+mn-lt"/>
                <a:ea typeface="+mn-ea"/>
                <a:cs typeface="+mn-cs"/>
              </a:defRPr>
            </a:lvl4pPr>
            <a:lvl5pPr marL="1028197" indent="-165020" algn="l" defTabSz="914400" rtl="0" eaLnBrk="1" latinLnBrk="0" hangingPunct="1">
              <a:spcBef>
                <a:spcPts val="0"/>
              </a:spcBef>
              <a:spcAft>
                <a:spcPts val="1200"/>
              </a:spcAft>
              <a:buClr>
                <a:schemeClr val="bg1"/>
              </a:buClr>
              <a:buSzPct val="90000"/>
              <a:buFont typeface="Wingdings" pitchFamily="2" charset="2"/>
              <a:buNone/>
              <a:tabLst/>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accent2"/>
              </a:buClr>
              <a:buNone/>
            </a:pPr>
            <a:r>
              <a:rPr lang="en-US" sz="1999" dirty="0"/>
              <a:t>The importance of computer </a:t>
            </a:r>
            <a:br>
              <a:rPr lang="en-US" sz="1999" dirty="0"/>
            </a:br>
            <a:r>
              <a:rPr lang="en-US" sz="1999" dirty="0"/>
              <a:t>science and coding</a:t>
            </a:r>
          </a:p>
          <a:p>
            <a:pPr marL="0" indent="0">
              <a:buClr>
                <a:schemeClr val="accent2"/>
              </a:buClr>
              <a:buNone/>
            </a:pPr>
            <a:r>
              <a:rPr lang="en-US" sz="1999" dirty="0"/>
              <a:t>How to play Minecraft: Education Edition</a:t>
            </a:r>
          </a:p>
          <a:p>
            <a:pPr marL="0" indent="0">
              <a:buClr>
                <a:schemeClr val="accent2"/>
              </a:buClr>
              <a:buNone/>
            </a:pPr>
            <a:r>
              <a:rPr lang="en-US" sz="1999" dirty="0"/>
              <a:t>Block programming in Microsoft </a:t>
            </a:r>
            <a:r>
              <a:rPr lang="en-US" sz="1999" dirty="0" err="1"/>
              <a:t>MakeCode</a:t>
            </a:r>
            <a:r>
              <a:rPr lang="en-US" sz="1999" dirty="0"/>
              <a:t> </a:t>
            </a:r>
          </a:p>
          <a:p>
            <a:pPr marL="0" indent="0">
              <a:buClr>
                <a:schemeClr val="accent2"/>
              </a:buClr>
              <a:buNone/>
            </a:pPr>
            <a:r>
              <a:rPr lang="en-US" sz="1999" dirty="0"/>
              <a:t>Made it rain hundreds of chickens through coding</a:t>
            </a:r>
          </a:p>
        </p:txBody>
      </p:sp>
    </p:spTree>
    <p:extLst>
      <p:ext uri="{BB962C8B-B14F-4D97-AF65-F5344CB8AC3E}">
        <p14:creationId xmlns:p14="http://schemas.microsoft.com/office/powerpoint/2010/main" val="151899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Next time</a:t>
            </a:r>
          </a:p>
        </p:txBody>
      </p:sp>
      <p:sp>
        <p:nvSpPr>
          <p:cNvPr id="6" name="Text Placeholder 5"/>
          <p:cNvSpPr>
            <a:spLocks noGrp="1"/>
          </p:cNvSpPr>
          <p:nvPr>
            <p:ph idx="1"/>
          </p:nvPr>
        </p:nvSpPr>
        <p:spPr>
          <a:xfrm>
            <a:off x="-1" y="1610832"/>
            <a:ext cx="12188826" cy="4356581"/>
          </a:xfrm>
          <a:solidFill>
            <a:schemeClr val="tx2"/>
          </a:solidFill>
        </p:spPr>
        <p:txBody>
          <a:bodyPr lIns="548640" tIns="822960" rIns="731520"/>
          <a:lstStyle/>
          <a:p>
            <a:pPr>
              <a:spcAft>
                <a:spcPts val="1800"/>
              </a:spcAft>
              <a:buClr>
                <a:schemeClr val="accent2"/>
              </a:buClr>
            </a:pPr>
            <a:r>
              <a:rPr lang="en-US" sz="2400" dirty="0">
                <a:solidFill>
                  <a:schemeClr val="bg1"/>
                </a:solidFill>
              </a:rPr>
              <a:t>Learn about events and </a:t>
            </a:r>
            <a:br>
              <a:rPr lang="en-US" sz="2400" dirty="0">
                <a:solidFill>
                  <a:schemeClr val="bg1"/>
                </a:solidFill>
              </a:rPr>
            </a:br>
            <a:r>
              <a:rPr lang="en-US" sz="2400" dirty="0">
                <a:solidFill>
                  <a:schemeClr val="bg1"/>
                </a:solidFill>
              </a:rPr>
              <a:t>event handlers</a:t>
            </a:r>
          </a:p>
          <a:p>
            <a:pPr>
              <a:spcAft>
                <a:spcPts val="1800"/>
              </a:spcAft>
              <a:buClr>
                <a:schemeClr val="accent2"/>
              </a:buClr>
            </a:pPr>
            <a:r>
              <a:rPr lang="en-US" sz="2400" dirty="0">
                <a:solidFill>
                  <a:schemeClr val="bg1"/>
                </a:solidFill>
              </a:rPr>
              <a:t>Code with event handler blocks</a:t>
            </a:r>
          </a:p>
          <a:p>
            <a:pPr>
              <a:spcAft>
                <a:spcPts val="1800"/>
              </a:spcAft>
              <a:buClr>
                <a:schemeClr val="accent2"/>
              </a:buClr>
            </a:pPr>
            <a:r>
              <a:rPr lang="en-US" sz="2400" dirty="0">
                <a:solidFill>
                  <a:schemeClr val="bg1"/>
                </a:solidFill>
              </a:rPr>
              <a:t>Design your own coding project!</a:t>
            </a:r>
          </a:p>
        </p:txBody>
      </p:sp>
      <p:grpSp>
        <p:nvGrpSpPr>
          <p:cNvPr id="11" name="Group 10">
            <a:extLst>
              <a:ext uri="{FF2B5EF4-FFF2-40B4-BE49-F238E27FC236}">
                <a16:creationId xmlns:a16="http://schemas.microsoft.com/office/drawing/2014/main" id="{0C00E3C5-D94E-4651-8547-81F8A260887C}"/>
              </a:ext>
            </a:extLst>
          </p:cNvPr>
          <p:cNvGrpSpPr/>
          <p:nvPr/>
        </p:nvGrpSpPr>
        <p:grpSpPr>
          <a:xfrm>
            <a:off x="6313867" y="1151078"/>
            <a:ext cx="5353877" cy="5276087"/>
            <a:chOff x="6313867" y="1151078"/>
            <a:chExt cx="5353877" cy="5276087"/>
          </a:xfrm>
        </p:grpSpPr>
        <p:grpSp>
          <p:nvGrpSpPr>
            <p:cNvPr id="10" name="Group 9">
              <a:extLst>
                <a:ext uri="{FF2B5EF4-FFF2-40B4-BE49-F238E27FC236}">
                  <a16:creationId xmlns:a16="http://schemas.microsoft.com/office/drawing/2014/main" id="{8633EDA7-D86D-4787-80EE-4980B0D8A377}"/>
                </a:ext>
              </a:extLst>
            </p:cNvPr>
            <p:cNvGrpSpPr/>
            <p:nvPr/>
          </p:nvGrpSpPr>
          <p:grpSpPr>
            <a:xfrm>
              <a:off x="6313867" y="1151078"/>
              <a:ext cx="5353877" cy="5276087"/>
              <a:chOff x="6313741" y="1188720"/>
              <a:chExt cx="5353877" cy="5276087"/>
            </a:xfrm>
          </p:grpSpPr>
          <p:sp>
            <p:nvSpPr>
              <p:cNvPr id="4" name="Rectangle: Top Corners Snipped 3">
                <a:extLst>
                  <a:ext uri="{FF2B5EF4-FFF2-40B4-BE49-F238E27FC236}">
                    <a16:creationId xmlns:a16="http://schemas.microsoft.com/office/drawing/2014/main" id="{DBCEBE0F-32FD-4991-BAF1-DC64F3E21016}"/>
                  </a:ext>
                </a:extLst>
              </p:cNvPr>
              <p:cNvSpPr/>
              <p:nvPr/>
            </p:nvSpPr>
            <p:spPr bwMode="auto">
              <a:xfrm flipV="1">
                <a:off x="6313742" y="6090198"/>
                <a:ext cx="5353876" cy="374609"/>
              </a:xfrm>
              <a:prstGeom prst="snip2Same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F8F811D1-FEE1-4916-B6FF-E382C04ECA60}"/>
                  </a:ext>
                </a:extLst>
              </p:cNvPr>
              <p:cNvSpPr/>
              <p:nvPr/>
            </p:nvSpPr>
            <p:spPr bwMode="auto">
              <a:xfrm>
                <a:off x="6313741" y="1188720"/>
                <a:ext cx="5353876" cy="5113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702C230-6513-4FD2-94CF-CAFDCEBE98D7}"/>
                </a:ext>
              </a:extLst>
            </p:cNvPr>
            <p:cNvGrpSpPr/>
            <p:nvPr/>
          </p:nvGrpSpPr>
          <p:grpSpPr>
            <a:xfrm>
              <a:off x="6857205" y="1469343"/>
              <a:ext cx="4267200" cy="4583213"/>
              <a:chOff x="6649556" y="900996"/>
              <a:chExt cx="4880556" cy="5241993"/>
            </a:xfrm>
          </p:grpSpPr>
          <p:pic>
            <p:nvPicPr>
              <p:cNvPr id="13" name="Picture 12" descr="A picture containing clipart&#10;&#10;Description generated with high confidence">
                <a:extLst>
                  <a:ext uri="{FF2B5EF4-FFF2-40B4-BE49-F238E27FC236}">
                    <a16:creationId xmlns:a16="http://schemas.microsoft.com/office/drawing/2014/main" id="{052A08FE-B429-4395-91FB-3E510F7EC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556" y="3405150"/>
                <a:ext cx="2910665" cy="1333649"/>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FE3044FD-BEBD-4E72-BD74-95FA4E0B8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891" y="4896951"/>
                <a:ext cx="3115093" cy="1246038"/>
              </a:xfrm>
              <a:prstGeom prst="rect">
                <a:avLst/>
              </a:prstGeom>
            </p:spPr>
          </p:pic>
          <p:pic>
            <p:nvPicPr>
              <p:cNvPr id="15" name="Picture 14">
                <a:extLst>
                  <a:ext uri="{FF2B5EF4-FFF2-40B4-BE49-F238E27FC236}">
                    <a16:creationId xmlns:a16="http://schemas.microsoft.com/office/drawing/2014/main" id="{EBF44C8B-79B1-426E-A847-60BC0C12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552" y="900996"/>
                <a:ext cx="2190301" cy="1246038"/>
              </a:xfrm>
              <a:prstGeom prst="rect">
                <a:avLst/>
              </a:prstGeom>
            </p:spPr>
          </p:pic>
          <p:pic>
            <p:nvPicPr>
              <p:cNvPr id="16" name="Picture 15">
                <a:extLst>
                  <a:ext uri="{FF2B5EF4-FFF2-40B4-BE49-F238E27FC236}">
                    <a16:creationId xmlns:a16="http://schemas.microsoft.com/office/drawing/2014/main" id="{01129B0F-CF73-469C-8C13-BA2CF113CB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4853" y="1864675"/>
                <a:ext cx="2375259" cy="1382323"/>
              </a:xfrm>
              <a:prstGeom prst="rect">
                <a:avLst/>
              </a:prstGeom>
            </p:spPr>
          </p:pic>
        </p:grpSp>
      </p:grpSp>
    </p:spTree>
    <p:extLst>
      <p:ext uri="{BB962C8B-B14F-4D97-AF65-F5344CB8AC3E}">
        <p14:creationId xmlns:p14="http://schemas.microsoft.com/office/powerpoint/2010/main" val="18353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750"/>
                                        <p:tgtEl>
                                          <p:spTgt spid="6">
                                            <p:bg/>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50"/>
                                        <p:tgtEl>
                                          <p:spTgt spid="6">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750"/>
                                        <p:tgtEl>
                                          <p:spTgt spid="6">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750"/>
                                        <p:tgtEl>
                                          <p:spTgt spid="6">
                                            <p:txEl>
                                              <p:pRg st="2" end="2"/>
                                            </p:txEl>
                                          </p:spTgt>
                                        </p:tgtEl>
                                      </p:cBhvr>
                                    </p:animEffect>
                                  </p:childTnLst>
                                </p:cTn>
                              </p:par>
                              <p:par>
                                <p:cTn id="17" presetID="10" presetClass="entr" presetSubtype="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DE328-CEC1-4CAF-9771-BEA37E42725D}"/>
              </a:ext>
            </a:extLst>
          </p:cNvPr>
          <p:cNvSpPr txBox="1">
            <a:spLocks/>
          </p:cNvSpPr>
          <p:nvPr/>
        </p:nvSpPr>
        <p:spPr>
          <a:xfrm>
            <a:off x="773359" y="1596827"/>
            <a:ext cx="7003155" cy="1902059"/>
          </a:xfrm>
          <a:prstGeom prst="rect">
            <a:avLst/>
          </a:prstGeom>
          <a:noFill/>
        </p:spPr>
        <p:txBody>
          <a:bodyPr vert="horz" wrap="square" lIns="0" tIns="91440" rIns="0" bIns="91440" rtlCol="0" anchor="b" anchorCtr="0">
            <a:spAutoFit/>
          </a:bodyPr>
          <a:lstStyle>
            <a:lvl1pPr algn="l" defTabSz="914400" rtl="0" eaLnBrk="1" latinLnBrk="0" hangingPunct="1">
              <a:lnSpc>
                <a:spcPct val="90000"/>
              </a:lnSpc>
              <a:spcBef>
                <a:spcPct val="0"/>
              </a:spcBef>
              <a:buNone/>
              <a:defRPr sz="5880" kern="1200" cap="all" spc="-98" baseline="0">
                <a:solidFill>
                  <a:schemeClr val="tx2"/>
                </a:solidFill>
                <a:latin typeface="+mj-lt"/>
                <a:ea typeface="+mj-ea"/>
                <a:cs typeface="+mj-cs"/>
              </a:defRPr>
            </a:lvl1pPr>
          </a:lstStyle>
          <a:p>
            <a:r>
              <a:rPr lang="en-US" sz="2800" dirty="0">
                <a:solidFill>
                  <a:schemeClr val="tx1"/>
                </a:solidFill>
                <a:latin typeface="Torque Bold" panose="020B0803030202050203" pitchFamily="34" charset="0"/>
              </a:rPr>
              <a:t>Lesson A:  </a:t>
            </a:r>
            <a:br>
              <a:rPr lang="en-US" dirty="0">
                <a:solidFill>
                  <a:schemeClr val="tx1"/>
                </a:solidFill>
                <a:latin typeface="Torque Bold" panose="020B0803030202050203" pitchFamily="34" charset="0"/>
              </a:rPr>
            </a:br>
            <a:r>
              <a:rPr lang="en-US" sz="4800" dirty="0">
                <a:solidFill>
                  <a:schemeClr val="tx1"/>
                </a:solidFill>
                <a:latin typeface="Torque Bold" panose="020B0803030202050203" pitchFamily="34" charset="0"/>
              </a:rPr>
              <a:t>Minecraft &amp;</a:t>
            </a:r>
          </a:p>
          <a:p>
            <a:r>
              <a:rPr lang="en-US" sz="4800" dirty="0" err="1">
                <a:solidFill>
                  <a:schemeClr val="tx1"/>
                </a:solidFill>
                <a:latin typeface="Torque Bold" panose="020B0803030202050203" pitchFamily="34" charset="0"/>
              </a:rPr>
              <a:t>Makecode</a:t>
            </a:r>
            <a:endParaRPr lang="en-US" sz="4800" dirty="0">
              <a:solidFill>
                <a:schemeClr val="tx1"/>
              </a:solidFill>
              <a:latin typeface="Torque Bold" panose="020B0803030202050203" pitchFamily="34" charset="0"/>
            </a:endParaRPr>
          </a:p>
        </p:txBody>
      </p:sp>
    </p:spTree>
    <p:extLst>
      <p:ext uri="{BB962C8B-B14F-4D97-AF65-F5344CB8AC3E}">
        <p14:creationId xmlns:p14="http://schemas.microsoft.com/office/powerpoint/2010/main" val="18278120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p:cNvSpPr txBox="1">
            <a:spLocks/>
          </p:cNvSpPr>
          <p:nvPr/>
        </p:nvSpPr>
        <p:spPr>
          <a:xfrm>
            <a:off x="4866641" y="-1"/>
            <a:ext cx="7187988" cy="6858001"/>
          </a:xfrm>
          <a:prstGeom prst="rect">
            <a:avLst/>
          </a:prstGeom>
        </p:spPr>
        <p:txBody>
          <a:bodyPr anchor="ctr">
            <a:noAutofit/>
          </a:bodyPr>
          <a:lst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400" spc="0" dirty="0">
                <a:solidFill>
                  <a:schemeClr val="tx2">
                    <a:alpha val="99000"/>
                  </a:schemeClr>
                </a:solidFill>
                <a:latin typeface="+mn-lt"/>
              </a:rPr>
              <a:t>The importance of computer </a:t>
            </a:r>
            <a:br>
              <a:rPr lang="en-US" sz="2400" spc="0" dirty="0">
                <a:solidFill>
                  <a:schemeClr val="tx2">
                    <a:alpha val="99000"/>
                  </a:schemeClr>
                </a:solidFill>
                <a:latin typeface="+mn-lt"/>
              </a:rPr>
            </a:br>
            <a:r>
              <a:rPr lang="en-US" sz="2400" spc="0" dirty="0">
                <a:solidFill>
                  <a:schemeClr val="tx2">
                    <a:alpha val="99000"/>
                  </a:schemeClr>
                </a:solidFill>
                <a:latin typeface="+mn-lt"/>
              </a:rPr>
              <a:t>science and coding</a:t>
            </a:r>
          </a:p>
          <a:p>
            <a:pPr marL="0" indent="0">
              <a:lnSpc>
                <a:spcPct val="100000"/>
              </a:lnSpc>
              <a:spcBef>
                <a:spcPts val="0"/>
              </a:spcBef>
              <a:spcAft>
                <a:spcPts val="300"/>
              </a:spcAft>
              <a:buNone/>
            </a:pPr>
            <a:endParaRPr lang="en-US" sz="2400" spc="0" dirty="0">
              <a:solidFill>
                <a:schemeClr val="tx2">
                  <a:alpha val="99000"/>
                </a:schemeClr>
              </a:solidFill>
              <a:latin typeface="+mn-lt"/>
            </a:endParaRPr>
          </a:p>
          <a:p>
            <a:pPr marL="0" indent="0">
              <a:lnSpc>
                <a:spcPct val="100000"/>
              </a:lnSpc>
              <a:spcBef>
                <a:spcPts val="0"/>
              </a:spcBef>
              <a:spcAft>
                <a:spcPts val="300"/>
              </a:spcAft>
              <a:buNone/>
            </a:pPr>
            <a:r>
              <a:rPr lang="en-US" sz="2400" spc="0" dirty="0">
                <a:solidFill>
                  <a:schemeClr val="tx2">
                    <a:alpha val="99000"/>
                  </a:schemeClr>
                </a:solidFill>
                <a:latin typeface="+mn-lt"/>
              </a:rPr>
              <a:t>How to play Minecraft: </a:t>
            </a:r>
            <a:br>
              <a:rPr lang="en-US" sz="2400" spc="0" dirty="0">
                <a:solidFill>
                  <a:schemeClr val="tx2">
                    <a:alpha val="99000"/>
                  </a:schemeClr>
                </a:solidFill>
                <a:latin typeface="+mn-lt"/>
              </a:rPr>
            </a:br>
            <a:r>
              <a:rPr lang="en-US" sz="2400" spc="0" dirty="0">
                <a:solidFill>
                  <a:schemeClr val="tx2">
                    <a:alpha val="99000"/>
                  </a:schemeClr>
                </a:solidFill>
                <a:latin typeface="+mn-lt"/>
              </a:rPr>
              <a:t>Education Edition</a:t>
            </a:r>
          </a:p>
          <a:p>
            <a:pPr marL="0" indent="0">
              <a:lnSpc>
                <a:spcPct val="100000"/>
              </a:lnSpc>
              <a:spcBef>
                <a:spcPts val="0"/>
              </a:spcBef>
              <a:spcAft>
                <a:spcPts val="300"/>
              </a:spcAft>
              <a:buNone/>
            </a:pPr>
            <a:endParaRPr lang="en-US" sz="2400" spc="0" dirty="0">
              <a:solidFill>
                <a:schemeClr val="tx2">
                  <a:alpha val="99000"/>
                </a:schemeClr>
              </a:solidFill>
              <a:latin typeface="+mn-lt"/>
            </a:endParaRPr>
          </a:p>
          <a:p>
            <a:pPr marL="0" indent="0">
              <a:lnSpc>
                <a:spcPct val="100000"/>
              </a:lnSpc>
              <a:spcBef>
                <a:spcPts val="0"/>
              </a:spcBef>
              <a:spcAft>
                <a:spcPts val="300"/>
              </a:spcAft>
              <a:buNone/>
            </a:pPr>
            <a:r>
              <a:rPr lang="en-US" sz="2400" spc="0" dirty="0">
                <a:solidFill>
                  <a:schemeClr val="tx2">
                    <a:alpha val="99000"/>
                  </a:schemeClr>
                </a:solidFill>
                <a:latin typeface="+mn-lt"/>
              </a:rPr>
              <a:t>Block programming in </a:t>
            </a:r>
            <a:br>
              <a:rPr lang="en-US" sz="2400" spc="0" dirty="0">
                <a:solidFill>
                  <a:schemeClr val="tx2">
                    <a:alpha val="99000"/>
                  </a:schemeClr>
                </a:solidFill>
                <a:latin typeface="+mn-lt"/>
              </a:rPr>
            </a:br>
            <a:r>
              <a:rPr lang="en-US" sz="2400" spc="0" dirty="0">
                <a:solidFill>
                  <a:schemeClr val="tx2">
                    <a:alpha val="99000"/>
                  </a:schemeClr>
                </a:solidFill>
                <a:latin typeface="+mn-lt"/>
              </a:rPr>
              <a:t>Microsoft </a:t>
            </a:r>
            <a:r>
              <a:rPr lang="en-US" sz="2400" spc="0" dirty="0" err="1">
                <a:solidFill>
                  <a:schemeClr val="tx2">
                    <a:alpha val="99000"/>
                  </a:schemeClr>
                </a:solidFill>
                <a:latin typeface="+mn-lt"/>
              </a:rPr>
              <a:t>MakeCode</a:t>
            </a:r>
            <a:endParaRPr lang="en-US" sz="2400" spc="0" dirty="0">
              <a:solidFill>
                <a:schemeClr val="tx2">
                  <a:alpha val="99000"/>
                </a:schemeClr>
              </a:solidFill>
              <a:latin typeface="+mn-lt"/>
            </a:endParaRPr>
          </a:p>
          <a:p>
            <a:pPr marL="0" indent="0">
              <a:lnSpc>
                <a:spcPct val="100000"/>
              </a:lnSpc>
              <a:spcBef>
                <a:spcPts val="0"/>
              </a:spcBef>
              <a:spcAft>
                <a:spcPts val="300"/>
              </a:spcAft>
              <a:buNone/>
            </a:pPr>
            <a:endParaRPr lang="en-US" sz="2400" spc="0" dirty="0">
              <a:solidFill>
                <a:schemeClr val="tx2">
                  <a:alpha val="99000"/>
                </a:schemeClr>
              </a:solidFill>
              <a:latin typeface="+mn-lt"/>
            </a:endParaRPr>
          </a:p>
          <a:p>
            <a:pPr marL="0" indent="0">
              <a:lnSpc>
                <a:spcPct val="100000"/>
              </a:lnSpc>
              <a:spcBef>
                <a:spcPts val="0"/>
              </a:spcBef>
              <a:spcAft>
                <a:spcPts val="300"/>
              </a:spcAft>
              <a:buNone/>
            </a:pPr>
            <a:r>
              <a:rPr lang="en-US" sz="2400" spc="0" dirty="0">
                <a:solidFill>
                  <a:schemeClr val="tx2">
                    <a:alpha val="99000"/>
                  </a:schemeClr>
                </a:solidFill>
                <a:latin typeface="+mn-lt"/>
              </a:rPr>
              <a:t>Change our Minecraft world </a:t>
            </a:r>
            <a:br>
              <a:rPr lang="en-US" sz="2400" spc="0" dirty="0">
                <a:solidFill>
                  <a:schemeClr val="tx2">
                    <a:alpha val="99000"/>
                  </a:schemeClr>
                </a:solidFill>
                <a:latin typeface="+mn-lt"/>
              </a:rPr>
            </a:br>
            <a:r>
              <a:rPr lang="en-US" sz="2400" spc="0" dirty="0">
                <a:solidFill>
                  <a:schemeClr val="tx2">
                    <a:alpha val="99000"/>
                  </a:schemeClr>
                </a:solidFill>
                <a:latin typeface="+mn-lt"/>
              </a:rPr>
              <a:t>through coding</a:t>
            </a:r>
          </a:p>
        </p:txBody>
      </p:sp>
      <p:sp>
        <p:nvSpPr>
          <p:cNvPr id="9" name="Title 9">
            <a:extLst>
              <a:ext uri="{FF2B5EF4-FFF2-40B4-BE49-F238E27FC236}">
                <a16:creationId xmlns:a16="http://schemas.microsoft.com/office/drawing/2014/main" id="{78BEE574-FD05-4E67-B029-38F1E656120E}"/>
              </a:ext>
            </a:extLst>
          </p:cNvPr>
          <p:cNvSpPr>
            <a:spLocks noGrp="1"/>
          </p:cNvSpPr>
          <p:nvPr>
            <p:ph type="title"/>
          </p:nvPr>
        </p:nvSpPr>
        <p:spPr>
          <a:xfrm>
            <a:off x="807185" y="2817601"/>
            <a:ext cx="3531134" cy="1222802"/>
          </a:xfrm>
        </p:spPr>
        <p:txBody>
          <a:bodyPr/>
          <a:lstStyle/>
          <a:p>
            <a:pPr algn="l"/>
            <a:r>
              <a:rPr lang="en-US" sz="4800" dirty="0"/>
              <a:t>What we’ll learn</a:t>
            </a:r>
          </a:p>
        </p:txBody>
      </p:sp>
    </p:spTree>
    <p:extLst>
      <p:ext uri="{BB962C8B-B14F-4D97-AF65-F5344CB8AC3E}">
        <p14:creationId xmlns:p14="http://schemas.microsoft.com/office/powerpoint/2010/main" val="19447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Computer Science</a:t>
            </a:r>
          </a:p>
        </p:txBody>
      </p:sp>
      <p:sp>
        <p:nvSpPr>
          <p:cNvPr id="19" name="Text Placeholder 18"/>
          <p:cNvSpPr>
            <a:spLocks noGrp="1"/>
          </p:cNvSpPr>
          <p:nvPr>
            <p:ph type="body" sz="quarter" idx="10"/>
          </p:nvPr>
        </p:nvSpPr>
        <p:spPr>
          <a:xfrm>
            <a:off x="521208" y="1189759"/>
            <a:ext cx="5377147" cy="584623"/>
          </a:xfrm>
        </p:spPr>
        <p:txBody>
          <a:bodyPr/>
          <a:lstStyle/>
          <a:p>
            <a:r>
              <a:rPr lang="en-US" sz="3199" dirty="0"/>
              <a:t>What is it?</a:t>
            </a:r>
          </a:p>
        </p:txBody>
      </p:sp>
      <p:sp>
        <p:nvSpPr>
          <p:cNvPr id="20" name="Text Placeholder 19"/>
          <p:cNvSpPr>
            <a:spLocks noGrp="1"/>
          </p:cNvSpPr>
          <p:nvPr>
            <p:ph type="body" sz="quarter" idx="11"/>
          </p:nvPr>
        </p:nvSpPr>
        <p:spPr>
          <a:xfrm>
            <a:off x="6140883" y="1189759"/>
            <a:ext cx="5377147" cy="584623"/>
          </a:xfrm>
        </p:spPr>
        <p:txBody>
          <a:bodyPr/>
          <a:lstStyle/>
          <a:p>
            <a:r>
              <a:rPr lang="en-US" sz="3199" dirty="0"/>
              <a:t>Why is it important?</a:t>
            </a:r>
          </a:p>
        </p:txBody>
      </p:sp>
      <p:sp>
        <p:nvSpPr>
          <p:cNvPr id="21" name="Rectangle 20"/>
          <p:cNvSpPr/>
          <p:nvPr/>
        </p:nvSpPr>
        <p:spPr bwMode="auto">
          <a:xfrm>
            <a:off x="6140883" y="1801792"/>
            <a:ext cx="5526735" cy="44793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182832" rIns="274249" bIns="182832" numCol="1" spcCol="0" rtlCol="0" fromWordArt="0" anchor="t" anchorCtr="0" forceAA="0" compatLnSpc="1">
            <a:prstTxWarp prst="textNoShape">
              <a:avLst/>
            </a:prstTxWarp>
            <a:noAutofit/>
          </a:bodyPr>
          <a:lstStyle/>
          <a:p>
            <a:pPr defTabSz="913642" fontAlgn="base">
              <a:spcBef>
                <a:spcPct val="0"/>
              </a:spcBef>
              <a:spcAft>
                <a:spcPts val="1799"/>
              </a:spcAft>
            </a:pPr>
            <a:r>
              <a:rPr lang="en-US" sz="1999" dirty="0">
                <a:solidFill>
                  <a:schemeClr val="tx1"/>
                </a:solidFill>
                <a:ea typeface="Segoe UI" pitchFamily="34" charset="0"/>
                <a:cs typeface="Segoe UI" pitchFamily="34" charset="0"/>
              </a:rPr>
              <a:t>It’s changing everything about the way we communicate, live, and work, so it’s important for everyone.</a:t>
            </a:r>
          </a:p>
          <a:p>
            <a:pPr defTabSz="913642" fontAlgn="base">
              <a:spcBef>
                <a:spcPct val="0"/>
              </a:spcBef>
              <a:spcAft>
                <a:spcPts val="1799"/>
              </a:spcAft>
            </a:pPr>
            <a:r>
              <a:rPr lang="en-US" sz="1999" dirty="0">
                <a:solidFill>
                  <a:schemeClr val="tx1"/>
                </a:solidFill>
                <a:ea typeface="Segoe UI" pitchFamily="34" charset="0"/>
                <a:cs typeface="Segoe UI" pitchFamily="34" charset="0"/>
              </a:rPr>
              <a:t>Teaches important skills, like creativity, problem solving, critical and flexible thinking, working with others.</a:t>
            </a:r>
          </a:p>
          <a:p>
            <a:pPr defTabSz="913642" fontAlgn="base">
              <a:spcBef>
                <a:spcPct val="0"/>
              </a:spcBef>
              <a:spcAft>
                <a:spcPts val="1799"/>
              </a:spcAft>
            </a:pPr>
            <a:r>
              <a:rPr lang="en-US" sz="1999" dirty="0">
                <a:solidFill>
                  <a:schemeClr val="tx1"/>
                </a:solidFill>
                <a:ea typeface="Segoe UI" pitchFamily="34" charset="0"/>
                <a:cs typeface="Segoe UI" pitchFamily="34" charset="0"/>
              </a:rPr>
              <a:t>Helps us get and keep successful jobs and careers.</a:t>
            </a:r>
          </a:p>
        </p:txBody>
      </p:sp>
      <p:sp>
        <p:nvSpPr>
          <p:cNvPr id="23" name="Rectangle 22"/>
          <p:cNvSpPr/>
          <p:nvPr/>
        </p:nvSpPr>
        <p:spPr bwMode="auto">
          <a:xfrm>
            <a:off x="521209" y="1801792"/>
            <a:ext cx="5526735" cy="44793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182832" rIns="274249" bIns="182832" numCol="1" spcCol="0" rtlCol="0" fromWordArt="0" anchor="t" anchorCtr="0" forceAA="0" compatLnSpc="1">
            <a:prstTxWarp prst="textNoShape">
              <a:avLst/>
            </a:prstTxWarp>
            <a:noAutofit/>
          </a:bodyPr>
          <a:lstStyle/>
          <a:p>
            <a:pPr defTabSz="913642" fontAlgn="base">
              <a:spcBef>
                <a:spcPct val="0"/>
              </a:spcBef>
              <a:spcAft>
                <a:spcPct val="0"/>
              </a:spcAft>
            </a:pPr>
            <a:r>
              <a:rPr lang="en-US" sz="1999" dirty="0">
                <a:solidFill>
                  <a:schemeClr val="tx1"/>
                </a:solidFill>
                <a:ea typeface="Segoe UI" pitchFamily="34" charset="0"/>
                <a:cs typeface="Segoe UI" pitchFamily="34" charset="0"/>
              </a:rPr>
              <a:t>The study of what machines can do </a:t>
            </a:r>
            <a:br>
              <a:rPr lang="en-US" sz="1999" dirty="0">
                <a:solidFill>
                  <a:schemeClr val="tx1"/>
                </a:solidFill>
                <a:ea typeface="Segoe UI" pitchFamily="34" charset="0"/>
                <a:cs typeface="Segoe UI" pitchFamily="34" charset="0"/>
              </a:rPr>
            </a:br>
            <a:r>
              <a:rPr lang="en-US" sz="1999" dirty="0">
                <a:solidFill>
                  <a:schemeClr val="tx1"/>
                </a:solidFill>
                <a:ea typeface="Segoe UI" pitchFamily="34" charset="0"/>
                <a:cs typeface="Segoe UI" pitchFamily="34" charset="0"/>
              </a:rPr>
              <a:t>for us.</a:t>
            </a:r>
          </a:p>
        </p:txBody>
      </p:sp>
    </p:spTree>
    <p:extLst>
      <p:ext uri="{BB962C8B-B14F-4D97-AF65-F5344CB8AC3E}">
        <p14:creationId xmlns:p14="http://schemas.microsoft.com/office/powerpoint/2010/main" val="2122671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ppt_x</p:attrName>
                                        </p:attrNameLst>
                                      </p:cBhvr>
                                      <p:tavLst>
                                        <p:tav tm="0">
                                          <p:val>
                                            <p:strVal val="#ppt_x"/>
                                          </p:val>
                                        </p:tav>
                                        <p:tav tm="100000">
                                          <p:val>
                                            <p:strVal val="#ppt_x"/>
                                          </p:val>
                                        </p:tav>
                                      </p:tavLst>
                                    </p:anim>
                                    <p:anim calcmode="lin" valueType="num">
                                      <p:cBhvr>
                                        <p:cTn id="26"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21"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Minecraft?</a:t>
            </a:r>
          </a:p>
        </p:txBody>
      </p:sp>
      <p:sp>
        <p:nvSpPr>
          <p:cNvPr id="5" name="Content Placeholder 4"/>
          <p:cNvSpPr>
            <a:spLocks noGrp="1"/>
          </p:cNvSpPr>
          <p:nvPr>
            <p:ph idx="1"/>
          </p:nvPr>
        </p:nvSpPr>
        <p:spPr>
          <a:xfrm>
            <a:off x="521208" y="1343949"/>
            <a:ext cx="6951071" cy="4926317"/>
          </a:xfrm>
        </p:spPr>
        <p:txBody>
          <a:bodyPr/>
          <a:lstStyle/>
          <a:p>
            <a:pPr>
              <a:spcAft>
                <a:spcPts val="1799"/>
              </a:spcAft>
            </a:pPr>
            <a:r>
              <a:rPr lang="en-US" dirty="0">
                <a:solidFill>
                  <a:schemeClr val="tx2">
                    <a:alpha val="99000"/>
                  </a:schemeClr>
                </a:solidFill>
              </a:rPr>
              <a:t>A game about placing blocks and going on adventures</a:t>
            </a:r>
          </a:p>
          <a:p>
            <a:pPr>
              <a:spcAft>
                <a:spcPts val="1799"/>
              </a:spcAft>
            </a:pPr>
            <a:r>
              <a:rPr lang="en-US" dirty="0">
                <a:solidFill>
                  <a:schemeClr val="tx2">
                    <a:alpha val="99000"/>
                  </a:schemeClr>
                </a:solidFill>
              </a:rPr>
              <a:t>Build anything you can imagine</a:t>
            </a:r>
          </a:p>
          <a:p>
            <a:pPr>
              <a:spcAft>
                <a:spcPts val="1799"/>
              </a:spcAft>
            </a:pPr>
            <a:r>
              <a:rPr lang="en-US" dirty="0">
                <a:solidFill>
                  <a:schemeClr val="tx2">
                    <a:alpha val="99000"/>
                  </a:schemeClr>
                </a:solidFill>
              </a:rPr>
              <a:t>Go on grand expeditions</a:t>
            </a:r>
          </a:p>
          <a:p>
            <a:pPr>
              <a:spcAft>
                <a:spcPts val="1799"/>
              </a:spcAft>
            </a:pPr>
            <a:endParaRPr lang="en-US" dirty="0">
              <a:solidFill>
                <a:schemeClr val="tx2">
                  <a:alpha val="99000"/>
                </a:schemeClr>
              </a:solidFill>
            </a:endParaRPr>
          </a:p>
          <a:p>
            <a:pPr>
              <a:spcAft>
                <a:spcPts val="1799"/>
              </a:spcAft>
            </a:pPr>
            <a:r>
              <a:rPr lang="en-US" dirty="0">
                <a:solidFill>
                  <a:schemeClr val="tx2">
                    <a:alpha val="99000"/>
                  </a:schemeClr>
                </a:solidFill>
              </a:rPr>
              <a:t>Let’s explore!</a:t>
            </a:r>
          </a:p>
        </p:txBody>
      </p:sp>
      <p:grpSp>
        <p:nvGrpSpPr>
          <p:cNvPr id="12" name="Group 11">
            <a:extLst>
              <a:ext uri="{FF2B5EF4-FFF2-40B4-BE49-F238E27FC236}">
                <a16:creationId xmlns:a16="http://schemas.microsoft.com/office/drawing/2014/main" id="{C5131DC5-B0E3-4C86-B1C0-AD81315DEACB}"/>
              </a:ext>
            </a:extLst>
          </p:cNvPr>
          <p:cNvGrpSpPr/>
          <p:nvPr/>
        </p:nvGrpSpPr>
        <p:grpSpPr>
          <a:xfrm>
            <a:off x="0" y="6144061"/>
            <a:ext cx="12188825" cy="713939"/>
            <a:chOff x="0" y="6144061"/>
            <a:chExt cx="12188825" cy="713939"/>
          </a:xfrm>
        </p:grpSpPr>
        <p:pic>
          <p:nvPicPr>
            <p:cNvPr id="3" name="Picture 2">
              <a:extLst>
                <a:ext uri="{FF2B5EF4-FFF2-40B4-BE49-F238E27FC236}">
                  <a16:creationId xmlns:a16="http://schemas.microsoft.com/office/drawing/2014/main" id="{AA5F527B-E951-4DC6-92E6-55DC13BF96A3}"/>
                </a:ext>
              </a:extLst>
            </p:cNvPr>
            <p:cNvPicPr>
              <a:picLocks noChangeAspect="1"/>
            </p:cNvPicPr>
            <p:nvPr/>
          </p:nvPicPr>
          <p:blipFill rotWithShape="1">
            <a:blip r:embed="rId2">
              <a:extLst>
                <a:ext uri="{28A0092B-C50C-407E-A947-70E740481C1C}">
                  <a14:useLocalDpi xmlns:a14="http://schemas.microsoft.com/office/drawing/2010/main" val="0"/>
                </a:ext>
              </a:extLst>
            </a:blip>
            <a:srcRect t="85942"/>
            <a:stretch/>
          </p:blipFill>
          <p:spPr>
            <a:xfrm>
              <a:off x="0" y="6144061"/>
              <a:ext cx="12188825" cy="713939"/>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208" y="6316257"/>
              <a:ext cx="1531112" cy="370688"/>
            </a:xfrm>
            <a:prstGeom prst="rect">
              <a:avLst/>
            </a:prstGeom>
          </p:spPr>
        </p:pic>
      </p:grpSp>
      <p:pic>
        <p:nvPicPr>
          <p:cNvPr id="13" name="Picture 12">
            <a:extLst>
              <a:ext uri="{FF2B5EF4-FFF2-40B4-BE49-F238E27FC236}">
                <a16:creationId xmlns:a16="http://schemas.microsoft.com/office/drawing/2014/main" id="{C81E0143-3B9F-4F31-96B6-DC59968CF72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46733" y="1470154"/>
            <a:ext cx="2528062" cy="4846103"/>
          </a:xfrm>
          <a:prstGeom prst="rect">
            <a:avLst/>
          </a:prstGeom>
        </p:spPr>
      </p:pic>
    </p:spTree>
    <p:extLst>
      <p:ext uri="{BB962C8B-B14F-4D97-AF65-F5344CB8AC3E}">
        <p14:creationId xmlns:p14="http://schemas.microsoft.com/office/powerpoint/2010/main" val="91165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1000"/>
                                        <p:tgtEl>
                                          <p:spTgt spid="5">
                                            <p:txEl>
                                              <p:pRg st="4" end="4"/>
                                            </p:txEl>
                                          </p:spTgt>
                                        </p:tgtEl>
                                      </p:cBhvr>
                                    </p:animEffect>
                                    <p:anim calcmode="lin" valueType="num">
                                      <p:cBhvr>
                                        <p:cTn id="2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5">
                                            <p:txEl>
                                              <p:pRg st="4" end="4"/>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F91E-BD02-4BB6-BC0F-70FFB6545CDA}"/>
              </a:ext>
            </a:extLst>
          </p:cNvPr>
          <p:cNvSpPr>
            <a:spLocks noGrp="1"/>
          </p:cNvSpPr>
          <p:nvPr>
            <p:ph type="title"/>
          </p:nvPr>
        </p:nvSpPr>
        <p:spPr/>
        <p:txBody>
          <a:bodyPr/>
          <a:lstStyle/>
          <a:p>
            <a:r>
              <a:rPr lang="en-US" dirty="0"/>
              <a:t>Your turn to play</a:t>
            </a:r>
          </a:p>
        </p:txBody>
      </p:sp>
      <p:sp>
        <p:nvSpPr>
          <p:cNvPr id="7" name="Rectangle 6"/>
          <p:cNvSpPr/>
          <p:nvPr/>
        </p:nvSpPr>
        <p:spPr bwMode="auto">
          <a:xfrm>
            <a:off x="521081" y="2321968"/>
            <a:ext cx="2696481" cy="268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365665" rIns="182832" bIns="91416" numCol="1" spcCol="0" rtlCol="0" fromWordArt="0" anchor="t" anchorCtr="0" forceAA="0" compatLnSpc="1">
            <a:prstTxWarp prst="textNoShape">
              <a:avLst/>
            </a:prstTxWarp>
            <a:noAutofit/>
          </a:bodyPr>
          <a:lstStyle/>
          <a:p>
            <a:pPr defTabSz="913642"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Use keyboard and mouse controls</a:t>
            </a:r>
          </a:p>
        </p:txBody>
      </p:sp>
      <p:sp>
        <p:nvSpPr>
          <p:cNvPr id="8" name="Rectangle 7"/>
          <p:cNvSpPr/>
          <p:nvPr/>
        </p:nvSpPr>
        <p:spPr bwMode="auto">
          <a:xfrm>
            <a:off x="3322574" y="2321968"/>
            <a:ext cx="2696481" cy="268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365665" rIns="182832" bIns="91416" numCol="1" spcCol="0" rtlCol="0" fromWordArt="0" anchor="t" anchorCtr="0" forceAA="0" compatLnSpc="1">
            <a:prstTxWarp prst="textNoShape">
              <a:avLst/>
            </a:prstTxWarp>
            <a:noAutofit/>
          </a:bodyPr>
          <a:lstStyle/>
          <a:p>
            <a:pPr defTabSz="913642"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Look and move around</a:t>
            </a:r>
          </a:p>
        </p:txBody>
      </p:sp>
      <p:sp>
        <p:nvSpPr>
          <p:cNvPr id="9" name="Rectangle 8"/>
          <p:cNvSpPr/>
          <p:nvPr/>
        </p:nvSpPr>
        <p:spPr bwMode="auto">
          <a:xfrm>
            <a:off x="8925561" y="2321968"/>
            <a:ext cx="2742183" cy="268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365665" rIns="182832" bIns="91416" numCol="1" spcCol="0" rtlCol="0" fromWordArt="0" anchor="t" anchorCtr="0" forceAA="0" compatLnSpc="1">
            <a:prstTxWarp prst="textNoShape">
              <a:avLst/>
            </a:prstTxWarp>
            <a:noAutofit/>
          </a:bodyPr>
          <a:lstStyle/>
          <a:p>
            <a:pPr defTabSz="913642"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Build </a:t>
            </a:r>
            <a:br>
              <a:rPr lang="en-US" sz="3199" dirty="0">
                <a:gradFill>
                  <a:gsLst>
                    <a:gs pos="0">
                      <a:srgbClr val="FFFFFF"/>
                    </a:gs>
                    <a:gs pos="100000">
                      <a:srgbClr val="FFFFFF"/>
                    </a:gs>
                  </a:gsLst>
                  <a:lin ang="5400000" scaled="0"/>
                </a:gradFill>
                <a:ea typeface="Segoe UI" pitchFamily="34" charset="0"/>
                <a:cs typeface="Segoe UI" pitchFamily="34" charset="0"/>
              </a:rPr>
            </a:br>
            <a:r>
              <a:rPr lang="en-US" sz="3199" dirty="0">
                <a:gradFill>
                  <a:gsLst>
                    <a:gs pos="0">
                      <a:srgbClr val="FFFFFF"/>
                    </a:gs>
                    <a:gs pos="100000">
                      <a:srgbClr val="FFFFFF"/>
                    </a:gs>
                  </a:gsLst>
                  <a:lin ang="5400000" scaled="0"/>
                </a:gradFill>
                <a:ea typeface="Segoe UI" pitchFamily="34" charset="0"/>
                <a:cs typeface="Segoe UI" pitchFamily="34" charset="0"/>
              </a:rPr>
              <a:t>and mine</a:t>
            </a:r>
          </a:p>
        </p:txBody>
      </p:sp>
      <p:sp>
        <p:nvSpPr>
          <p:cNvPr id="10" name="Rectangle 9"/>
          <p:cNvSpPr/>
          <p:nvPr/>
        </p:nvSpPr>
        <p:spPr bwMode="auto">
          <a:xfrm>
            <a:off x="6124068" y="2321968"/>
            <a:ext cx="2696481" cy="268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365665" rIns="182832" bIns="91416" numCol="1" spcCol="0" rtlCol="0" fromWordArt="0" anchor="t" anchorCtr="0" forceAA="0" compatLnSpc="1">
            <a:prstTxWarp prst="textNoShape">
              <a:avLst/>
            </a:prstTxWarp>
            <a:noAutofit/>
          </a:bodyPr>
          <a:lstStyle/>
          <a:p>
            <a:pPr defTabSz="913642"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Play with your inventory</a:t>
            </a:r>
          </a:p>
        </p:txBody>
      </p:sp>
      <p:grpSp>
        <p:nvGrpSpPr>
          <p:cNvPr id="16" name="Group 15">
            <a:extLst>
              <a:ext uri="{FF2B5EF4-FFF2-40B4-BE49-F238E27FC236}">
                <a16:creationId xmlns:a16="http://schemas.microsoft.com/office/drawing/2014/main" id="{C6808895-7C33-47AD-8A9F-21D5E6E9BB41}"/>
              </a:ext>
            </a:extLst>
          </p:cNvPr>
          <p:cNvGrpSpPr/>
          <p:nvPr/>
        </p:nvGrpSpPr>
        <p:grpSpPr>
          <a:xfrm>
            <a:off x="0" y="6144061"/>
            <a:ext cx="12188825" cy="713939"/>
            <a:chOff x="0" y="6144061"/>
            <a:chExt cx="12188825" cy="713939"/>
          </a:xfrm>
        </p:grpSpPr>
        <p:pic>
          <p:nvPicPr>
            <p:cNvPr id="17" name="Picture 16">
              <a:extLst>
                <a:ext uri="{FF2B5EF4-FFF2-40B4-BE49-F238E27FC236}">
                  <a16:creationId xmlns:a16="http://schemas.microsoft.com/office/drawing/2014/main" id="{A3871AF5-FEC8-4245-8F3C-8B0837521012}"/>
                </a:ext>
              </a:extLst>
            </p:cNvPr>
            <p:cNvPicPr>
              <a:picLocks noChangeAspect="1"/>
            </p:cNvPicPr>
            <p:nvPr/>
          </p:nvPicPr>
          <p:blipFill rotWithShape="1">
            <a:blip r:embed="rId2">
              <a:extLst>
                <a:ext uri="{28A0092B-C50C-407E-A947-70E740481C1C}">
                  <a14:useLocalDpi xmlns:a14="http://schemas.microsoft.com/office/drawing/2010/main" val="0"/>
                </a:ext>
              </a:extLst>
            </a:blip>
            <a:srcRect t="85942"/>
            <a:stretch/>
          </p:blipFill>
          <p:spPr>
            <a:xfrm>
              <a:off x="0" y="6144061"/>
              <a:ext cx="12188825" cy="713939"/>
            </a:xfrm>
            <a:prstGeom prst="rect">
              <a:avLst/>
            </a:prstGeom>
          </p:spPr>
        </p:pic>
        <p:pic>
          <p:nvPicPr>
            <p:cNvPr id="18" name="Picture 17">
              <a:extLst>
                <a:ext uri="{FF2B5EF4-FFF2-40B4-BE49-F238E27FC236}">
                  <a16:creationId xmlns:a16="http://schemas.microsoft.com/office/drawing/2014/main" id="{01D91AD0-3A48-4EE0-8AC4-DD1E887088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208" y="6316257"/>
              <a:ext cx="1531112" cy="370688"/>
            </a:xfrm>
            <a:prstGeom prst="rect">
              <a:avLst/>
            </a:prstGeom>
          </p:spPr>
        </p:pic>
      </p:grpSp>
    </p:spTree>
    <p:extLst>
      <p:ext uri="{BB962C8B-B14F-4D97-AF65-F5344CB8AC3E}">
        <p14:creationId xmlns:p14="http://schemas.microsoft.com/office/powerpoint/2010/main" val="52832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Let’s discuss</a:t>
            </a:r>
          </a:p>
        </p:txBody>
      </p:sp>
      <p:sp>
        <p:nvSpPr>
          <p:cNvPr id="6" name="Text Placeholder 5"/>
          <p:cNvSpPr>
            <a:spLocks noGrp="1"/>
          </p:cNvSpPr>
          <p:nvPr>
            <p:ph idx="1"/>
          </p:nvPr>
        </p:nvSpPr>
        <p:spPr>
          <a:xfrm>
            <a:off x="2945218" y="1610832"/>
            <a:ext cx="7315200" cy="4356581"/>
          </a:xfrm>
          <a:solidFill>
            <a:schemeClr val="tx2"/>
          </a:solidFill>
        </p:spPr>
        <p:txBody>
          <a:bodyPr lIns="1097280" tIns="457200" rIns="731520" anchor="t"/>
          <a:lstStyle/>
          <a:p>
            <a:pPr>
              <a:spcAft>
                <a:spcPts val="1799"/>
              </a:spcAft>
            </a:pPr>
            <a:r>
              <a:rPr lang="en-US" sz="1800" dirty="0">
                <a:solidFill>
                  <a:schemeClr val="bg1">
                    <a:alpha val="99000"/>
                  </a:schemeClr>
                </a:solidFill>
              </a:rPr>
              <a:t>How do you use your mouse so your player </a:t>
            </a:r>
            <a:br>
              <a:rPr lang="en-US" sz="1800" dirty="0">
                <a:solidFill>
                  <a:schemeClr val="bg1">
                    <a:alpha val="99000"/>
                  </a:schemeClr>
                </a:solidFill>
              </a:rPr>
            </a:br>
            <a:r>
              <a:rPr lang="en-US" sz="1800" dirty="0">
                <a:solidFill>
                  <a:schemeClr val="bg1">
                    <a:alpha val="99000"/>
                  </a:schemeClr>
                </a:solidFill>
              </a:rPr>
              <a:t>can look around?</a:t>
            </a:r>
          </a:p>
          <a:p>
            <a:pPr>
              <a:spcAft>
                <a:spcPts val="1799"/>
              </a:spcAft>
            </a:pPr>
            <a:r>
              <a:rPr lang="en-US" sz="1800" dirty="0">
                <a:solidFill>
                  <a:schemeClr val="bg1">
                    <a:alpha val="99000"/>
                  </a:schemeClr>
                </a:solidFill>
              </a:rPr>
              <a:t>What are two keyboard controls to move your player?</a:t>
            </a:r>
          </a:p>
          <a:p>
            <a:pPr>
              <a:spcAft>
                <a:spcPts val="1799"/>
              </a:spcAft>
            </a:pPr>
            <a:r>
              <a:rPr lang="en-US" sz="1800" dirty="0">
                <a:solidFill>
                  <a:schemeClr val="bg1">
                    <a:alpha val="99000"/>
                  </a:schemeClr>
                </a:solidFill>
              </a:rPr>
              <a:t>How do you open the chat command field </a:t>
            </a:r>
            <a:br>
              <a:rPr lang="en-US" sz="1800" dirty="0">
                <a:solidFill>
                  <a:schemeClr val="bg1">
                    <a:alpha val="99000"/>
                  </a:schemeClr>
                </a:solidFill>
              </a:rPr>
            </a:br>
            <a:r>
              <a:rPr lang="en-US" sz="1800" dirty="0">
                <a:solidFill>
                  <a:schemeClr val="bg1">
                    <a:alpha val="99000"/>
                  </a:schemeClr>
                </a:solidFill>
              </a:rPr>
              <a:t>in Minecraft?</a:t>
            </a:r>
          </a:p>
          <a:p>
            <a:pPr>
              <a:spcAft>
                <a:spcPts val="1799"/>
              </a:spcAft>
            </a:pPr>
            <a:r>
              <a:rPr lang="en-US" sz="1800" dirty="0">
                <a:solidFill>
                  <a:schemeClr val="bg1">
                    <a:alpha val="99000"/>
                  </a:schemeClr>
                </a:solidFill>
              </a:rPr>
              <a:t>Do you like using mouse or keyboard controls better?</a:t>
            </a:r>
          </a:p>
          <a:p>
            <a:pPr>
              <a:spcAft>
                <a:spcPts val="1799"/>
              </a:spcAft>
            </a:pPr>
            <a:r>
              <a:rPr lang="en-US" sz="1800" dirty="0">
                <a:solidFill>
                  <a:schemeClr val="bg1">
                    <a:alpha val="99000"/>
                  </a:schemeClr>
                </a:solidFill>
              </a:rPr>
              <a:t>What’s one thing you discovered while playing? </a:t>
            </a:r>
            <a:endParaRPr lang="en-US" sz="2800" dirty="0">
              <a:solidFill>
                <a:schemeClr val="bg1">
                  <a:alpha val="99000"/>
                </a:schemeClr>
              </a:solidFill>
            </a:endParaRPr>
          </a:p>
        </p:txBody>
      </p:sp>
      <p:pic>
        <p:nvPicPr>
          <p:cNvPr id="4" name="Picture 3">
            <a:extLst>
              <a:ext uri="{FF2B5EF4-FFF2-40B4-BE49-F238E27FC236}">
                <a16:creationId xmlns:a16="http://schemas.microsoft.com/office/drawing/2014/main" id="{C5D01CDF-CA63-4E61-B98F-EAB50A47D9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3469" y="2573079"/>
            <a:ext cx="2407040" cy="3394334"/>
          </a:xfrm>
          <a:prstGeom prst="rect">
            <a:avLst/>
          </a:prstGeom>
        </p:spPr>
      </p:pic>
    </p:spTree>
    <p:extLst>
      <p:ext uri="{BB962C8B-B14F-4D97-AF65-F5344CB8AC3E}">
        <p14:creationId xmlns:p14="http://schemas.microsoft.com/office/powerpoint/2010/main" val="243108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750"/>
                                        <p:tgtEl>
                                          <p:spTgt spid="6">
                                            <p:bg/>
                                          </p:spTgt>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750"/>
                                        <p:tgtEl>
                                          <p:spTgt spid="6">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750"/>
                                        <p:tgtEl>
                                          <p:spTgt spid="6">
                                            <p:txEl>
                                              <p:pRg st="1" end="1"/>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750"/>
                                        <p:tgtEl>
                                          <p:spTgt spid="6">
                                            <p:txEl>
                                              <p:pRg st="2" end="2"/>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750"/>
                                        <p:tgtEl>
                                          <p:spTgt spid="6">
                                            <p:txEl>
                                              <p:pRg st="3" end="3"/>
                                            </p:tx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35145C5-558A-40C0-848E-6FBF4488E4CB}"/>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50000" t="-1" b="-1"/>
          <a:stretch/>
        </p:blipFill>
        <p:spPr>
          <a:xfrm>
            <a:off x="6094412" y="1"/>
            <a:ext cx="6094414" cy="6858000"/>
          </a:xfrm>
          <a:prstGeom prst="rect">
            <a:avLst/>
          </a:prstGeom>
        </p:spPr>
      </p:pic>
      <p:sp>
        <p:nvSpPr>
          <p:cNvPr id="4" name="Title 3"/>
          <p:cNvSpPr>
            <a:spLocks noGrp="1"/>
          </p:cNvSpPr>
          <p:nvPr>
            <p:ph type="title"/>
          </p:nvPr>
        </p:nvSpPr>
        <p:spPr>
          <a:xfrm>
            <a:off x="455613" y="735330"/>
            <a:ext cx="5377147" cy="701731"/>
          </a:xfrm>
        </p:spPr>
        <p:txBody>
          <a:bodyPr/>
          <a:lstStyle/>
          <a:p>
            <a:r>
              <a:rPr lang="en-US" sz="4400" dirty="0"/>
              <a:t>Let’s talk coding</a:t>
            </a:r>
          </a:p>
        </p:txBody>
      </p:sp>
      <p:sp>
        <p:nvSpPr>
          <p:cNvPr id="5" name="Content Placeholder 4"/>
          <p:cNvSpPr>
            <a:spLocks noGrp="1"/>
          </p:cNvSpPr>
          <p:nvPr>
            <p:ph type="body" sz="quarter" idx="10"/>
          </p:nvPr>
        </p:nvSpPr>
        <p:spPr>
          <a:xfrm>
            <a:off x="455612" y="3289129"/>
            <a:ext cx="5377147" cy="2338589"/>
          </a:xfrm>
        </p:spPr>
        <p:txBody>
          <a:bodyPr/>
          <a:lstStyle/>
          <a:p>
            <a:pPr marL="0" indent="0">
              <a:spcAft>
                <a:spcPts val="1799"/>
              </a:spcAft>
              <a:buNone/>
            </a:pPr>
            <a:r>
              <a:rPr lang="en-US" dirty="0"/>
              <a:t>What do you do with computers?</a:t>
            </a:r>
          </a:p>
          <a:p>
            <a:pPr marL="0" indent="0">
              <a:spcAft>
                <a:spcPts val="1799"/>
              </a:spcAft>
              <a:buNone/>
            </a:pPr>
            <a:r>
              <a:rPr lang="en-US" dirty="0"/>
              <a:t>What else can computers do?</a:t>
            </a:r>
          </a:p>
          <a:p>
            <a:pPr marL="0" indent="0">
              <a:spcAft>
                <a:spcPts val="1799"/>
              </a:spcAft>
              <a:buNone/>
            </a:pPr>
            <a:r>
              <a:rPr lang="en-US" dirty="0"/>
              <a:t>How do your parents use computers?</a:t>
            </a:r>
          </a:p>
        </p:txBody>
      </p:sp>
      <p:pic>
        <p:nvPicPr>
          <p:cNvPr id="12" name="Picture 11">
            <a:extLst>
              <a:ext uri="{FF2B5EF4-FFF2-40B4-BE49-F238E27FC236}">
                <a16:creationId xmlns:a16="http://schemas.microsoft.com/office/drawing/2014/main" id="{BF1F2394-3A42-4A38-BA60-EB11CA1E4F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7605" y="1049264"/>
            <a:ext cx="1988028" cy="5193442"/>
          </a:xfrm>
          <a:prstGeom prst="rect">
            <a:avLst/>
          </a:prstGeom>
        </p:spPr>
      </p:pic>
      <p:sp>
        <p:nvSpPr>
          <p:cNvPr id="2" name="Rectangle 1">
            <a:extLst>
              <a:ext uri="{FF2B5EF4-FFF2-40B4-BE49-F238E27FC236}">
                <a16:creationId xmlns:a16="http://schemas.microsoft.com/office/drawing/2014/main" id="{AC9237AB-95E8-46E4-A579-10F756F74685}"/>
              </a:ext>
            </a:extLst>
          </p:cNvPr>
          <p:cNvSpPr/>
          <p:nvPr/>
        </p:nvSpPr>
        <p:spPr>
          <a:xfrm>
            <a:off x="349623" y="1597181"/>
            <a:ext cx="6092825" cy="461665"/>
          </a:xfrm>
          <a:prstGeom prst="rect">
            <a:avLst/>
          </a:prstGeom>
        </p:spPr>
        <p:txBody>
          <a:bodyPr>
            <a:spAutoFit/>
          </a:bodyPr>
          <a:lstStyle/>
          <a:p>
            <a:pPr>
              <a:spcAft>
                <a:spcPts val="1799"/>
              </a:spcAft>
            </a:pPr>
            <a:r>
              <a:rPr lang="en-US" sz="2400" b="1" dirty="0">
                <a:solidFill>
                  <a:schemeClr val="bg1"/>
                </a:solidFill>
              </a:rPr>
              <a:t>What is coding?</a:t>
            </a:r>
            <a:endParaRPr lang="en-US" sz="2400" dirty="0">
              <a:solidFill>
                <a:schemeClr val="bg1"/>
              </a:solidFill>
            </a:endParaRPr>
          </a:p>
        </p:txBody>
      </p:sp>
      <p:sp>
        <p:nvSpPr>
          <p:cNvPr id="3" name="Rectangle 2">
            <a:extLst>
              <a:ext uri="{FF2B5EF4-FFF2-40B4-BE49-F238E27FC236}">
                <a16:creationId xmlns:a16="http://schemas.microsoft.com/office/drawing/2014/main" id="{BA9BC482-D561-4E31-8D32-7DE29AD4BF20}"/>
              </a:ext>
            </a:extLst>
          </p:cNvPr>
          <p:cNvSpPr/>
          <p:nvPr/>
        </p:nvSpPr>
        <p:spPr>
          <a:xfrm>
            <a:off x="349623" y="2090775"/>
            <a:ext cx="5136777" cy="830740"/>
          </a:xfrm>
          <a:prstGeom prst="rect">
            <a:avLst/>
          </a:prstGeom>
        </p:spPr>
        <p:txBody>
          <a:bodyPr wrap="square">
            <a:spAutoFit/>
          </a:bodyPr>
          <a:lstStyle/>
          <a:p>
            <a:pPr marL="342900" indent="-342900">
              <a:buFont typeface="Arial" panose="020B0604020202020204" pitchFamily="34" charset="0"/>
              <a:buChar char="•"/>
            </a:pPr>
            <a:r>
              <a:rPr lang="en-US" sz="2399" dirty="0">
                <a:solidFill>
                  <a:schemeClr val="bg1"/>
                </a:solidFill>
              </a:rPr>
              <a:t>A set of instructions that tells a computer to do something.</a:t>
            </a:r>
          </a:p>
        </p:txBody>
      </p:sp>
    </p:spTree>
    <p:extLst>
      <p:ext uri="{BB962C8B-B14F-4D97-AF65-F5344CB8AC3E}">
        <p14:creationId xmlns:p14="http://schemas.microsoft.com/office/powerpoint/2010/main" val="1760517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5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750"/>
                                        <p:tgtEl>
                                          <p:spTgt spid="5">
                                            <p:txEl>
                                              <p:pRg st="0" end="0"/>
                                            </p:txEl>
                                          </p:spTgt>
                                        </p:tgtEl>
                                      </p:cBhvr>
                                    </p:animEffect>
                                  </p:childTnLst>
                                </p:cTn>
                              </p:par>
                            </p:childTnLst>
                          </p:cTn>
                        </p:par>
                        <p:par>
                          <p:cTn id="18" fill="hold">
                            <p:stCondLst>
                              <p:cond delay="1000"/>
                            </p:stCondLst>
                            <p:childTnLst>
                              <p:par>
                                <p:cTn id="19" presetID="10" presetClass="entr" presetSubtype="0" fill="hold" nodeType="afterEffect">
                                  <p:stCondLst>
                                    <p:cond delay="25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750"/>
                                        <p:tgtEl>
                                          <p:spTgt spid="5">
                                            <p:txEl>
                                              <p:pRg st="1" end="1"/>
                                            </p:txEl>
                                          </p:spTgt>
                                        </p:tgtEl>
                                      </p:cBhvr>
                                    </p:animEffect>
                                  </p:childTnLst>
                                </p:cTn>
                              </p:par>
                            </p:childTnLst>
                          </p:cTn>
                        </p:par>
                        <p:par>
                          <p:cTn id="22" fill="hold">
                            <p:stCondLst>
                              <p:cond delay="2000"/>
                            </p:stCondLst>
                            <p:childTnLst>
                              <p:par>
                                <p:cTn id="23" presetID="10" presetClass="entr" presetSubtype="0" fill="hold" nodeType="afterEffect">
                                  <p:stCondLst>
                                    <p:cond delay="25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5">
            <a:extLst>
              <a:ext uri="{FF2B5EF4-FFF2-40B4-BE49-F238E27FC236}">
                <a16:creationId xmlns:a16="http://schemas.microsoft.com/office/drawing/2014/main" id="{B770CB8A-5E28-45ED-ABEC-B8E41206404F}"/>
              </a:ext>
            </a:extLst>
          </p:cNvPr>
          <p:cNvSpPr txBox="1">
            <a:spLocks/>
          </p:cNvSpPr>
          <p:nvPr/>
        </p:nvSpPr>
        <p:spPr>
          <a:xfrm>
            <a:off x="-1" y="1610832"/>
            <a:ext cx="12188826" cy="4356581"/>
          </a:xfrm>
          <a:prstGeom prst="rect">
            <a:avLst/>
          </a:prstGeom>
          <a:solidFill>
            <a:schemeClr val="tx2"/>
          </a:solidFill>
        </p:spPr>
        <p:txBody>
          <a:bodyPr vert="horz" lIns="548640" tIns="822960" rIns="731520" bIns="45720" rtlCol="0">
            <a:noAutofit/>
          </a:bodyPr>
          <a:lstStyle>
            <a:lvl1pPr marL="0" indent="0" algn="l" defTabSz="914400" rtl="0" eaLnBrk="1" latinLnBrk="0" hangingPunct="1">
              <a:spcBef>
                <a:spcPts val="0"/>
              </a:spcBef>
              <a:spcAft>
                <a:spcPts val="600"/>
              </a:spcAft>
              <a:buSzPct val="90000"/>
              <a:buFont typeface="Wingdings" pitchFamily="2" charset="2"/>
              <a:buNone/>
              <a:defRPr sz="3200" kern="1200">
                <a:solidFill>
                  <a:schemeClr val="tx1"/>
                </a:solidFill>
                <a:latin typeface="+mn-lt"/>
                <a:ea typeface="+mn-ea"/>
                <a:cs typeface="+mn-cs"/>
              </a:defRPr>
            </a:lvl1pPr>
            <a:lvl2pPr marL="0" indent="0" algn="l" defTabSz="914400" rtl="0" eaLnBrk="1" latinLnBrk="0" hangingPunct="1">
              <a:spcBef>
                <a:spcPts val="0"/>
              </a:spcBef>
              <a:spcAft>
                <a:spcPts val="1200"/>
              </a:spcAft>
              <a:buSzPct val="90000"/>
              <a:buFont typeface="Wingdings" pitchFamily="2" charset="2"/>
              <a:buNone/>
              <a:defRPr sz="2400" kern="1200">
                <a:solidFill>
                  <a:schemeClr val="tx1"/>
                </a:solidFill>
                <a:latin typeface="+mn-lt"/>
                <a:ea typeface="+mn-ea"/>
                <a:cs typeface="+mn-cs"/>
              </a:defRPr>
            </a:lvl2pPr>
            <a:lvl3pPr marL="403225" indent="0" algn="l" defTabSz="914400" rtl="0" eaLnBrk="1" latinLnBrk="0" hangingPunct="1">
              <a:spcBef>
                <a:spcPts val="0"/>
              </a:spcBef>
              <a:spcAft>
                <a:spcPts val="1200"/>
              </a:spcAft>
              <a:buSzPct val="90000"/>
              <a:buFont typeface="Wingdings" pitchFamily="2" charset="2"/>
              <a:buNone/>
              <a:defRPr sz="2000" kern="1200">
                <a:solidFill>
                  <a:schemeClr val="tx1"/>
                </a:solidFill>
                <a:latin typeface="+mn-lt"/>
                <a:ea typeface="+mn-ea"/>
                <a:cs typeface="+mn-cs"/>
              </a:defRPr>
            </a:lvl3pPr>
            <a:lvl4pPr marL="568325" indent="0" algn="l" defTabSz="914400" rtl="0" eaLnBrk="1" latinLnBrk="0" hangingPunct="1">
              <a:spcBef>
                <a:spcPts val="0"/>
              </a:spcBef>
              <a:spcAft>
                <a:spcPts val="1200"/>
              </a:spcAft>
              <a:buSzPct val="90000"/>
              <a:buFont typeface="Wingdings" pitchFamily="2" charset="2"/>
              <a:buNone/>
              <a:defRPr sz="1800" kern="1200">
                <a:solidFill>
                  <a:schemeClr val="tx1"/>
                </a:solidFill>
                <a:latin typeface="+mn-lt"/>
                <a:ea typeface="+mn-ea"/>
                <a:cs typeface="+mn-cs"/>
              </a:defRPr>
            </a:lvl4pPr>
            <a:lvl5pPr marL="741362" indent="0" algn="l" defTabSz="914400" rtl="0" eaLnBrk="1" latinLnBrk="0" hangingPunct="1">
              <a:spcBef>
                <a:spcPts val="0"/>
              </a:spcBef>
              <a:spcAft>
                <a:spcPts val="1200"/>
              </a:spcAft>
              <a:buSzPct val="90000"/>
              <a:buFont typeface="Wingdings" pitchFamily="2" charset="2"/>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800" dirty="0">
                <a:solidFill>
                  <a:schemeClr val="bg1"/>
                </a:solidFill>
                <a:latin typeface="Gotham Book" pitchFamily="50" charset="0"/>
              </a:rPr>
              <a:t>Learning something new can be hard</a:t>
            </a:r>
          </a:p>
          <a:p>
            <a:pPr>
              <a:spcAft>
                <a:spcPts val="1200"/>
              </a:spcAft>
            </a:pPr>
            <a:r>
              <a:rPr lang="en-US" sz="2800" dirty="0">
                <a:solidFill>
                  <a:schemeClr val="bg1"/>
                </a:solidFill>
                <a:latin typeface="Gotham Book" pitchFamily="50" charset="0"/>
              </a:rPr>
              <a:t>Be curious if you get frustrated</a:t>
            </a:r>
          </a:p>
          <a:p>
            <a:pPr>
              <a:spcAft>
                <a:spcPts val="1200"/>
              </a:spcAft>
            </a:pPr>
            <a:r>
              <a:rPr lang="en-US" sz="2800" dirty="0">
                <a:solidFill>
                  <a:schemeClr val="bg1"/>
                </a:solidFill>
                <a:latin typeface="Gotham Book" pitchFamily="50" charset="0"/>
              </a:rPr>
              <a:t>Be persistent and keep trying</a:t>
            </a:r>
          </a:p>
          <a:p>
            <a:pPr>
              <a:spcAft>
                <a:spcPts val="1200"/>
              </a:spcAft>
            </a:pPr>
            <a:r>
              <a:rPr lang="en-US" sz="2800" dirty="0">
                <a:solidFill>
                  <a:schemeClr val="bg1"/>
                </a:solidFill>
                <a:latin typeface="Gotham Book" pitchFamily="50" charset="0"/>
              </a:rPr>
              <a:t>After you try to figure it out, ask others for help</a:t>
            </a:r>
          </a:p>
          <a:p>
            <a:pPr>
              <a:spcAft>
                <a:spcPts val="1200"/>
              </a:spcAft>
            </a:pPr>
            <a:r>
              <a:rPr lang="en-US" sz="2800" dirty="0">
                <a:solidFill>
                  <a:schemeClr val="bg1"/>
                </a:solidFill>
                <a:latin typeface="Gotham Book" pitchFamily="50" charset="0"/>
              </a:rPr>
              <a:t>Learn from mistakes</a:t>
            </a:r>
          </a:p>
        </p:txBody>
      </p:sp>
      <p:sp>
        <p:nvSpPr>
          <p:cNvPr id="4" name="Title 3"/>
          <p:cNvSpPr>
            <a:spLocks noGrp="1"/>
          </p:cNvSpPr>
          <p:nvPr>
            <p:ph type="title"/>
          </p:nvPr>
        </p:nvSpPr>
        <p:spPr/>
        <p:txBody>
          <a:bodyPr/>
          <a:lstStyle/>
          <a:p>
            <a:r>
              <a:rPr lang="en-US" dirty="0"/>
              <a:t>A coding mindset</a:t>
            </a:r>
          </a:p>
        </p:txBody>
      </p:sp>
      <p:pic>
        <p:nvPicPr>
          <p:cNvPr id="16" name="Picture 15">
            <a:extLst>
              <a:ext uri="{FF2B5EF4-FFF2-40B4-BE49-F238E27FC236}">
                <a16:creationId xmlns:a16="http://schemas.microsoft.com/office/drawing/2014/main" id="{772FCC82-ED49-4FD6-B7C7-A341B971BDC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8373" y="2253344"/>
            <a:ext cx="2954108" cy="2993824"/>
          </a:xfrm>
          <a:prstGeom prst="rect">
            <a:avLst/>
          </a:prstGeom>
        </p:spPr>
      </p:pic>
    </p:spTree>
    <p:extLst>
      <p:ext uri="{BB962C8B-B14F-4D97-AF65-F5344CB8AC3E}">
        <p14:creationId xmlns:p14="http://schemas.microsoft.com/office/powerpoint/2010/main" val="79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bg/>
                                          </p:spTgt>
                                        </p:tgtEl>
                                        <p:attrNameLst>
                                          <p:attrName>style.visibility</p:attrName>
                                        </p:attrNameLst>
                                      </p:cBhvr>
                                      <p:to>
                                        <p:strVal val="visible"/>
                                      </p:to>
                                    </p:set>
                                    <p:animEffect transition="in" filter="fade">
                                      <p:cBhvr>
                                        <p:cTn id="7" dur="750"/>
                                        <p:tgtEl>
                                          <p:spTgt spid="15">
                                            <p:bg/>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750"/>
                                        <p:tgtEl>
                                          <p:spTgt spid="15">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5">
                                            <p:txEl>
                                              <p:pRg st="1" end="1"/>
                                            </p:txEl>
                                          </p:spTgt>
                                        </p:tgtEl>
                                        <p:attrNameLst>
                                          <p:attrName>style.visibility</p:attrName>
                                        </p:attrNameLst>
                                      </p:cBhvr>
                                      <p:to>
                                        <p:strVal val="visible"/>
                                      </p:to>
                                    </p:set>
                                    <p:animEffect transition="in" filter="fade">
                                      <p:cBhvr>
                                        <p:cTn id="13" dur="750"/>
                                        <p:tgtEl>
                                          <p:spTgt spid="15">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5">
                                            <p:txEl>
                                              <p:pRg st="2" end="2"/>
                                            </p:txEl>
                                          </p:spTgt>
                                        </p:tgtEl>
                                        <p:attrNameLst>
                                          <p:attrName>style.visibility</p:attrName>
                                        </p:attrNameLst>
                                      </p:cBhvr>
                                      <p:to>
                                        <p:strVal val="visible"/>
                                      </p:to>
                                    </p:set>
                                    <p:animEffect transition="in" filter="fade">
                                      <p:cBhvr>
                                        <p:cTn id="16" dur="750"/>
                                        <p:tgtEl>
                                          <p:spTgt spid="15">
                                            <p:txEl>
                                              <p:pRg st="2" end="2"/>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750"/>
                                        <p:tgtEl>
                                          <p:spTgt spid="15">
                                            <p:txEl>
                                              <p:pRg st="3" end="3"/>
                                            </p:txEl>
                                          </p:spTgt>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750"/>
                                        <p:tgtEl>
                                          <p:spTgt spid="15">
                                            <p:txEl>
                                              <p:pRg st="4" end="4"/>
                                            </p:txEl>
                                          </p:spTgt>
                                        </p:tgtEl>
                                      </p:cBhvr>
                                    </p:animEffect>
                                  </p:childTnLst>
                                </p:cTn>
                              </p:par>
                              <p:par>
                                <p:cTn id="23" presetID="2" presetClass="entr" presetSubtype="2" decel="100000" fill="hold" nodeType="withEffect">
                                  <p:stCondLst>
                                    <p:cond delay="2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250" fill="hold"/>
                                        <p:tgtEl>
                                          <p:spTgt spid="16"/>
                                        </p:tgtEl>
                                        <p:attrNameLst>
                                          <p:attrName>ppt_x</p:attrName>
                                        </p:attrNameLst>
                                      </p:cBhvr>
                                      <p:tavLst>
                                        <p:tav tm="0">
                                          <p:val>
                                            <p:strVal val="1+#ppt_w/2"/>
                                          </p:val>
                                        </p:tav>
                                        <p:tav tm="100000">
                                          <p:val>
                                            <p:strVal val="#ppt_x"/>
                                          </p:val>
                                        </p:tav>
                                      </p:tavLst>
                                    </p:anim>
                                    <p:anim calcmode="lin" valueType="num">
                                      <p:cBhvr additive="base">
                                        <p:cTn id="26" dur="1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theme/theme1.xml><?xml version="1.0" encoding="utf-8"?>
<a:theme xmlns:a="http://schemas.openxmlformats.org/drawingml/2006/main" name="1_Minecraft EDU Template">
  <a:themeElements>
    <a:clrScheme name="Custom 4">
      <a:dk1>
        <a:srgbClr val="494949"/>
      </a:dk1>
      <a:lt1>
        <a:srgbClr val="FFFFFF"/>
      </a:lt1>
      <a:dk2>
        <a:srgbClr val="3FBF73"/>
      </a:dk2>
      <a:lt2>
        <a:srgbClr val="DCDCDC"/>
      </a:lt2>
      <a:accent1>
        <a:srgbClr val="3D9CCC"/>
      </a:accent1>
      <a:accent2>
        <a:srgbClr val="F4B349"/>
      </a:accent2>
      <a:accent3>
        <a:srgbClr val="F26060"/>
      </a:accent3>
      <a:accent4>
        <a:srgbClr val="CA5AE0"/>
      </a:accent4>
      <a:accent5>
        <a:srgbClr val="000000"/>
      </a:accent5>
      <a:accent6>
        <a:srgbClr val="AAAAAA"/>
      </a:accent6>
      <a:hlink>
        <a:srgbClr val="6B6B6B"/>
      </a:hlink>
      <a:folHlink>
        <a:srgbClr val="000000"/>
      </a:folHlink>
    </a:clrScheme>
    <a:fontScheme name="MinecraftEDU">
      <a:majorFont>
        <a:latin typeface="Torque Bold"/>
        <a:ea typeface=""/>
        <a:cs typeface=""/>
      </a:majorFont>
      <a:minorFont>
        <a:latin typeface="Gotham Book"/>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Presentation1 [Autosaved]" id="{79EBDF59-A86D-41BE-8832-B10C7C41236B}" vid="{6A11FC32-22EC-4733-A755-10A754A32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D064F3C2A2D0438E00C44CC8372CD1" ma:contentTypeVersion="10" ma:contentTypeDescription="Create a new document." ma:contentTypeScope="" ma:versionID="59e4753b4ce5e6a6de3a3809fe7c9af9">
  <xsd:schema xmlns:xsd="http://www.w3.org/2001/XMLSchema" xmlns:xs="http://www.w3.org/2001/XMLSchema" xmlns:p="http://schemas.microsoft.com/office/2006/metadata/properties" xmlns:ns2="66eb52b9-403f-4772-95ed-7ce8e8daa0d0" xmlns:ns3="82d5446f-3176-4dd7-938b-ee4b9b9945fb" targetNamespace="http://schemas.microsoft.com/office/2006/metadata/properties" ma:root="true" ma:fieldsID="c54b08ca1cdc2b2a9e298ac23c93c872" ns2:_="" ns3:_="">
    <xsd:import namespace="66eb52b9-403f-4772-95ed-7ce8e8daa0d0"/>
    <xsd:import namespace="82d5446f-3176-4dd7-938b-ee4b9b9945f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b52b9-403f-4772-95ed-7ce8e8daa0d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2d5446f-3176-4dd7-938b-ee4b9b9945f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F96CCE-2BFF-4D26-978D-CFBDEEC5C2FF}">
  <ds:schemaRefs>
    <ds:schemaRef ds:uri="http://schemas.microsoft.com/office/2006/metadata/properties"/>
    <ds:schemaRef ds:uri="http://schemas.microsoft.com/office/2006/documentManagement/types"/>
    <ds:schemaRef ds:uri="d3d3b588-fc66-4067-b34b-8f900ca77559"/>
    <ds:schemaRef ds:uri="http://purl.org/dc/terms/"/>
    <ds:schemaRef ds:uri="bbab912c-ce44-419c-9acc-a850723067dc"/>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4A69EAC-8841-477D-9E23-01516DF36891}">
  <ds:schemaRefs>
    <ds:schemaRef ds:uri="http://schemas.microsoft.com/sharepoint/v3/contenttype/forms"/>
  </ds:schemaRefs>
</ds:datastoreItem>
</file>

<file path=customXml/itemProps3.xml><?xml version="1.0" encoding="utf-8"?>
<ds:datastoreItem xmlns:ds="http://schemas.openxmlformats.org/officeDocument/2006/customXml" ds:itemID="{479C205B-5FEE-4176-BA56-8FDC0E44031A}"/>
</file>

<file path=docProps/app.xml><?xml version="1.0" encoding="utf-8"?>
<Properties xmlns="http://schemas.openxmlformats.org/officeDocument/2006/extended-properties" xmlns:vt="http://schemas.openxmlformats.org/officeDocument/2006/docPropsVTypes">
  <Template/>
  <TotalTime>2283</TotalTime>
  <Words>873</Words>
  <Application>Microsoft Office PowerPoint</Application>
  <PresentationFormat>Custom</PresentationFormat>
  <Paragraphs>103</Paragraphs>
  <Slides>14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Wingdings</vt:lpstr>
      <vt:lpstr>Gotham Book</vt:lpstr>
      <vt:lpstr>Webdings</vt:lpstr>
      <vt:lpstr>Segoe UI Black</vt:lpstr>
      <vt:lpstr>Consolas</vt:lpstr>
      <vt:lpstr>Torque Bold</vt:lpstr>
      <vt:lpstr>Segoe UI Semibold</vt:lpstr>
      <vt:lpstr>Segoe UI</vt:lpstr>
      <vt:lpstr>Arial</vt:lpstr>
      <vt:lpstr>Calibri</vt:lpstr>
      <vt:lpstr>1_Minecraft EDU Template</vt:lpstr>
      <vt:lpstr>PowerPoint Presentation</vt:lpstr>
      <vt:lpstr>PowerPoint Presentation</vt:lpstr>
      <vt:lpstr>What we’ll learn</vt:lpstr>
      <vt:lpstr>Computer Science</vt:lpstr>
      <vt:lpstr>What is Minecraft?</vt:lpstr>
      <vt:lpstr>Your turn to play</vt:lpstr>
      <vt:lpstr>Let’s discuss</vt:lpstr>
      <vt:lpstr>Let’s talk coding</vt:lpstr>
      <vt:lpstr>A coding mindset</vt:lpstr>
      <vt:lpstr>Coding with Microsoft Makecode</vt:lpstr>
      <vt:lpstr>Your turn to code</vt:lpstr>
      <vt:lpstr>Let’s discuss</vt:lpstr>
      <vt:lpstr>What we learned today</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Guerilla Artist Collective</dc:creator>
  <dc:description>Template: Angela Powell; ZUM Communications</dc:description>
  <cp:lastModifiedBy>Ian Bjorklund</cp:lastModifiedBy>
  <cp:revision>35</cp:revision>
  <dcterms:created xsi:type="dcterms:W3CDTF">2018-05-01T20:38:13Z</dcterms:created>
  <dcterms:modified xsi:type="dcterms:W3CDTF">2018-07-11T20:45:16Z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0x0101003BD064F3C2A2D0438E00C44CC8372CD1</vt:lpwstr>
  </property>
</Properties>
</file>